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8" r:id="rId5"/>
  </p:sldMasterIdLst>
  <p:notesMasterIdLst>
    <p:notesMasterId r:id="rId37"/>
  </p:notesMasterIdLst>
  <p:handoutMasterIdLst>
    <p:handoutMasterId r:id="rId38"/>
  </p:handoutMasterIdLst>
  <p:sldIdLst>
    <p:sldId id="750" r:id="rId6"/>
    <p:sldId id="875" r:id="rId7"/>
    <p:sldId id="907" r:id="rId8"/>
    <p:sldId id="385" r:id="rId9"/>
    <p:sldId id="876" r:id="rId10"/>
    <p:sldId id="856" r:id="rId11"/>
    <p:sldId id="881" r:id="rId12"/>
    <p:sldId id="879" r:id="rId13"/>
    <p:sldId id="899" r:id="rId14"/>
    <p:sldId id="900" r:id="rId15"/>
    <p:sldId id="932" r:id="rId16"/>
    <p:sldId id="933" r:id="rId17"/>
    <p:sldId id="929" r:id="rId18"/>
    <p:sldId id="885" r:id="rId19"/>
    <p:sldId id="868" r:id="rId20"/>
    <p:sldId id="904" r:id="rId21"/>
    <p:sldId id="905" r:id="rId22"/>
    <p:sldId id="922" r:id="rId23"/>
    <p:sldId id="906" r:id="rId24"/>
    <p:sldId id="910" r:id="rId25"/>
    <p:sldId id="909" r:id="rId26"/>
    <p:sldId id="934" r:id="rId27"/>
    <p:sldId id="657" r:id="rId28"/>
    <p:sldId id="936" r:id="rId29"/>
    <p:sldId id="930" r:id="rId30"/>
    <p:sldId id="931" r:id="rId31"/>
    <p:sldId id="903" r:id="rId32"/>
    <p:sldId id="911" r:id="rId33"/>
    <p:sldId id="937" r:id="rId34"/>
    <p:sldId id="923" r:id="rId35"/>
    <p:sldId id="573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Buchner" initials="MB" lastIdx="3" clrIdx="0">
    <p:extLst>
      <p:ext uri="{19B8F6BF-5375-455C-9EA6-DF929625EA0E}">
        <p15:presenceInfo xmlns:p15="http://schemas.microsoft.com/office/powerpoint/2012/main" userId="Max Buchner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3" name="Dorothee Beens" initials="DB" lastIdx="8" clrIdx="2">
    <p:extLst>
      <p:ext uri="{19B8F6BF-5375-455C-9EA6-DF929625EA0E}">
        <p15:presenceInfo xmlns:p15="http://schemas.microsoft.com/office/powerpoint/2012/main" userId="Dorothee Beens" providerId="None"/>
      </p:ext>
    </p:extLst>
  </p:cmAuthor>
  <p:cmAuthor id="4" name="Rozendaal, Bianca" initials="RB" lastIdx="7" clrIdx="3">
    <p:extLst>
      <p:ext uri="{19B8F6BF-5375-455C-9EA6-DF929625EA0E}">
        <p15:presenceInfo xmlns:p15="http://schemas.microsoft.com/office/powerpoint/2012/main" userId="S::brozendaal@alphenaandenrijn.nl::00baf4cc-4013-4131-af36-f082e0065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3353"/>
    <a:srgbClr val="7DB85C"/>
    <a:srgbClr val="98C555"/>
    <a:srgbClr val="5D7D92"/>
    <a:srgbClr val="FFFFFF"/>
    <a:srgbClr val="A8D08C"/>
    <a:srgbClr val="82BB63"/>
    <a:srgbClr val="FBD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3792" autoAdjust="0"/>
  </p:normalViewPr>
  <p:slideViewPr>
    <p:cSldViewPr snapToGrid="0">
      <p:cViewPr varScale="1">
        <p:scale>
          <a:sx n="133" d="100"/>
          <a:sy n="133" d="100"/>
        </p:scale>
        <p:origin x="224" y="280"/>
      </p:cViewPr>
      <p:guideLst/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5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0467-7147-40D7-BE97-C19613CE190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A444E423-D6E8-41FF-9F26-6B32C2623EB0}">
      <dgm:prSet phldrT="[Text]"/>
      <dgm:spPr>
        <a:xfrm>
          <a:off x="3213070" y="203217"/>
          <a:ext cx="927236" cy="618157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Parijs</a:t>
          </a:r>
        </a:p>
      </dgm:t>
    </dgm:pt>
    <dgm:pt modelId="{1E18362D-A790-4E20-8D11-7700268187E6}" type="parTrans" cxnId="{B5494829-4E40-4CED-8FD3-1B4CABF3B031}">
      <dgm:prSet/>
      <dgm:spPr/>
      <dgm:t>
        <a:bodyPr/>
        <a:lstStyle/>
        <a:p>
          <a:endParaRPr lang="nl-NL"/>
        </a:p>
      </dgm:t>
    </dgm:pt>
    <dgm:pt modelId="{EAC96ECE-F5A1-46C8-89C8-D2FBC025CE90}" type="sibTrans" cxnId="{B5494829-4E40-4CED-8FD3-1B4CABF3B031}">
      <dgm:prSet/>
      <dgm:spPr/>
      <dgm:t>
        <a:bodyPr/>
        <a:lstStyle/>
        <a:p>
          <a:endParaRPr lang="nl-NL"/>
        </a:p>
      </dgm:t>
    </dgm:pt>
    <dgm:pt modelId="{1FA90D30-104C-4CE8-B450-8702782A86F4}">
      <dgm:prSet phldrT="[Text]"/>
      <dgm:spPr>
        <a:xfrm>
          <a:off x="3815773" y="1934058"/>
          <a:ext cx="927236" cy="61815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Regionale Energie Strategie</a:t>
          </a:r>
        </a:p>
      </dgm:t>
    </dgm:pt>
    <dgm:pt modelId="{7CF858C5-33CC-46A9-ABFB-8CC7C9A4280D}" type="parTrans" cxnId="{74ADD096-0967-4C47-9635-C50DC413D6A0}">
      <dgm:prSet/>
      <dgm:spPr>
        <a:xfrm>
          <a:off x="4233672" y="1686795"/>
          <a:ext cx="91440" cy="247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26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56469063-2778-4E9A-8915-45A4717D3758}" type="sibTrans" cxnId="{74ADD096-0967-4C47-9635-C50DC413D6A0}">
      <dgm:prSet/>
      <dgm:spPr/>
      <dgm:t>
        <a:bodyPr/>
        <a:lstStyle/>
        <a:p>
          <a:endParaRPr lang="nl-NL"/>
        </a:p>
      </dgm:t>
    </dgm:pt>
    <dgm:pt modelId="{7AB39D81-FEC5-4F1B-8C35-FA652E2DF4DA}">
      <dgm:prSet phldrT="[Text]"/>
      <dgm:spPr>
        <a:xfrm>
          <a:off x="3815773" y="2799479"/>
          <a:ext cx="927236" cy="61815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Transitievisie Warmte</a:t>
          </a:r>
        </a:p>
      </dgm:t>
    </dgm:pt>
    <dgm:pt modelId="{196F9444-596B-41E8-A159-AC0007A2C4FA}" type="parTrans" cxnId="{97C194D4-19F3-4424-96A7-B2EFA20D923B}">
      <dgm:prSet/>
      <dgm:spPr>
        <a:xfrm>
          <a:off x="4233672" y="2552216"/>
          <a:ext cx="91440" cy="247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2CE77FC2-1BB4-4BDF-9C70-DF5AE32D27C1}" type="sibTrans" cxnId="{97C194D4-19F3-4424-96A7-B2EFA20D923B}">
      <dgm:prSet/>
      <dgm:spPr/>
      <dgm:t>
        <a:bodyPr/>
        <a:lstStyle/>
        <a:p>
          <a:endParaRPr lang="nl-NL"/>
        </a:p>
      </dgm:t>
    </dgm:pt>
    <dgm:pt modelId="{6B76B367-50F0-483E-9304-BF9FEE5EC1EC}">
      <dgm:prSet phldrT="[Text]"/>
      <dgm:spPr>
        <a:xfrm>
          <a:off x="2007662" y="3664900"/>
          <a:ext cx="927236" cy="61815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1</a:t>
          </a:r>
        </a:p>
      </dgm:t>
    </dgm:pt>
    <dgm:pt modelId="{133471E2-6858-4B7D-BB21-95C64C366E24}" type="parTrans" cxnId="{E4DA6819-895A-475F-B0F5-2467185EDFB8}">
      <dgm:prSet/>
      <dgm:spPr>
        <a:xfrm>
          <a:off x="2471280" y="3417636"/>
          <a:ext cx="1808111" cy="247263"/>
        </a:xfrm>
        <a:custGeom>
          <a:avLst/>
          <a:gdLst/>
          <a:ahLst/>
          <a:cxnLst/>
          <a:rect l="0" t="0" r="0" b="0"/>
          <a:pathLst>
            <a:path>
              <a:moveTo>
                <a:pt x="1808111" y="0"/>
              </a:moveTo>
              <a:lnTo>
                <a:pt x="1808111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38C940D3-3EF3-4506-BA9C-61C3B84D6473}" type="sibTrans" cxnId="{E4DA6819-895A-475F-B0F5-2467185EDFB8}">
      <dgm:prSet/>
      <dgm:spPr/>
      <dgm:t>
        <a:bodyPr/>
        <a:lstStyle/>
        <a:p>
          <a:endParaRPr lang="nl-NL"/>
        </a:p>
      </dgm:t>
    </dgm:pt>
    <dgm:pt modelId="{6985FC1B-F2D5-48D8-82A5-D1FE30507102}">
      <dgm:prSet phldrT="[Text]"/>
      <dgm:spPr>
        <a:xfrm>
          <a:off x="0" y="1882064"/>
          <a:ext cx="6686550" cy="741789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Regio</a:t>
          </a:r>
        </a:p>
      </dgm:t>
    </dgm:pt>
    <dgm:pt modelId="{C89E0E40-8244-45BF-879B-B45FC53076D8}" type="parTrans" cxnId="{C3192831-1525-44DE-9A7B-3AF0AAEEABDA}">
      <dgm:prSet/>
      <dgm:spPr/>
      <dgm:t>
        <a:bodyPr/>
        <a:lstStyle/>
        <a:p>
          <a:endParaRPr lang="nl-NL"/>
        </a:p>
      </dgm:t>
    </dgm:pt>
    <dgm:pt modelId="{1520470C-2482-4B22-AC32-CB2C92B041D5}" type="sibTrans" cxnId="{C3192831-1525-44DE-9A7B-3AF0AAEEABDA}">
      <dgm:prSet/>
      <dgm:spPr/>
      <dgm:t>
        <a:bodyPr/>
        <a:lstStyle/>
        <a:p>
          <a:endParaRPr lang="nl-NL"/>
        </a:p>
      </dgm:t>
    </dgm:pt>
    <dgm:pt modelId="{E5AC1AE1-325D-4194-8860-F69D7C01B9FA}">
      <dgm:prSet phldrT="[Text]"/>
      <dgm:spPr>
        <a:xfrm>
          <a:off x="0" y="2737663"/>
          <a:ext cx="6686550" cy="741789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Gemeente</a:t>
          </a:r>
        </a:p>
      </dgm:t>
    </dgm:pt>
    <dgm:pt modelId="{DEABA6FB-4001-4116-8D88-CC45A98DD4DA}" type="parTrans" cxnId="{D9C0BBF3-D559-416B-9D2D-CCE42459D341}">
      <dgm:prSet/>
      <dgm:spPr/>
      <dgm:t>
        <a:bodyPr/>
        <a:lstStyle/>
        <a:p>
          <a:endParaRPr lang="nl-NL"/>
        </a:p>
      </dgm:t>
    </dgm:pt>
    <dgm:pt modelId="{B9561BD4-71A0-4E91-B779-952F114530AE}" type="sibTrans" cxnId="{D9C0BBF3-D559-416B-9D2D-CCE42459D341}">
      <dgm:prSet/>
      <dgm:spPr/>
      <dgm:t>
        <a:bodyPr/>
        <a:lstStyle/>
        <a:p>
          <a:endParaRPr lang="nl-NL"/>
        </a:p>
      </dgm:t>
    </dgm:pt>
    <dgm:pt modelId="{7D851C7F-1BFC-4749-85D1-652043A10E40}">
      <dgm:prSet phldrT="[Text]"/>
      <dgm:spPr>
        <a:xfrm>
          <a:off x="0" y="3603084"/>
          <a:ext cx="6686550" cy="741789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Wijk en dorp</a:t>
          </a:r>
        </a:p>
      </dgm:t>
    </dgm:pt>
    <dgm:pt modelId="{27CBB4FE-4543-425E-A95C-68E43EAE8233}" type="parTrans" cxnId="{2852359F-712B-4017-92D8-149792F22807}">
      <dgm:prSet/>
      <dgm:spPr/>
      <dgm:t>
        <a:bodyPr/>
        <a:lstStyle/>
        <a:p>
          <a:endParaRPr lang="nl-NL"/>
        </a:p>
      </dgm:t>
    </dgm:pt>
    <dgm:pt modelId="{52150882-B484-410E-A0BA-A3274B2EE48C}" type="sibTrans" cxnId="{2852359F-712B-4017-92D8-149792F22807}">
      <dgm:prSet/>
      <dgm:spPr/>
      <dgm:t>
        <a:bodyPr/>
        <a:lstStyle/>
        <a:p>
          <a:endParaRPr lang="nl-NL"/>
        </a:p>
      </dgm:t>
    </dgm:pt>
    <dgm:pt modelId="{44E404E6-0ABB-412C-AAFB-FC3C280828D6}">
      <dgm:prSet phldrT="[Text]"/>
      <dgm:spPr>
        <a:xfrm>
          <a:off x="0" y="1006822"/>
          <a:ext cx="6686550" cy="741789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NL</a:t>
          </a:r>
        </a:p>
      </dgm:t>
    </dgm:pt>
    <dgm:pt modelId="{E2C5F1B8-2996-49AA-9EF2-E0B2641AD74F}" type="sibTrans" cxnId="{6ACEA4E4-689A-4E7C-B149-48C7506F637F}">
      <dgm:prSet/>
      <dgm:spPr/>
      <dgm:t>
        <a:bodyPr/>
        <a:lstStyle/>
        <a:p>
          <a:endParaRPr lang="nl-NL"/>
        </a:p>
      </dgm:t>
    </dgm:pt>
    <dgm:pt modelId="{55E894AA-F748-4805-9883-02691BD39591}" type="parTrans" cxnId="{6ACEA4E4-689A-4E7C-B149-48C7506F637F}">
      <dgm:prSet/>
      <dgm:spPr/>
      <dgm:t>
        <a:bodyPr/>
        <a:lstStyle/>
        <a:p>
          <a:endParaRPr lang="nl-NL"/>
        </a:p>
      </dgm:t>
    </dgm:pt>
    <dgm:pt modelId="{E1B2C6E7-D1BE-40C8-8189-44743BA0196A}">
      <dgm:prSet phldrT="[Text]"/>
      <dgm:spPr>
        <a:xfrm>
          <a:off x="3213070" y="3664900"/>
          <a:ext cx="927236" cy="61815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2</a:t>
          </a:r>
        </a:p>
      </dgm:t>
    </dgm:pt>
    <dgm:pt modelId="{8734E097-0A7D-4EB1-8AE4-7C98917424D5}" type="parTrans" cxnId="{F698A8C0-1007-4843-B2C3-2BD8F0AFD4B2}">
      <dgm:prSet/>
      <dgm:spPr>
        <a:xfrm>
          <a:off x="3676688" y="3417636"/>
          <a:ext cx="602703" cy="247263"/>
        </a:xfrm>
        <a:custGeom>
          <a:avLst/>
          <a:gdLst/>
          <a:ahLst/>
          <a:cxnLst/>
          <a:rect l="0" t="0" r="0" b="0"/>
          <a:pathLst>
            <a:path>
              <a:moveTo>
                <a:pt x="602703" y="0"/>
              </a:moveTo>
              <a:lnTo>
                <a:pt x="602703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4A7CAEC0-F300-41D8-BA38-8361AC955806}" type="sibTrans" cxnId="{F698A8C0-1007-4843-B2C3-2BD8F0AFD4B2}">
      <dgm:prSet/>
      <dgm:spPr/>
      <dgm:t>
        <a:bodyPr/>
        <a:lstStyle/>
        <a:p>
          <a:endParaRPr lang="nl-NL"/>
        </a:p>
      </dgm:t>
    </dgm:pt>
    <dgm:pt modelId="{07A2E627-8E03-4B1A-A695-7F621E87049F}">
      <dgm:prSet phldrT="[Text]"/>
      <dgm:spPr>
        <a:xfrm>
          <a:off x="5623884" y="3664900"/>
          <a:ext cx="927236" cy="61815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X</a:t>
          </a:r>
        </a:p>
      </dgm:t>
    </dgm:pt>
    <dgm:pt modelId="{AF40529C-E508-49F2-B661-D804BD2C7487}" type="parTrans" cxnId="{F8A11567-841B-44F3-A4F2-87BC19CF3B99}">
      <dgm:prSet/>
      <dgm:spPr>
        <a:xfrm>
          <a:off x="4279391" y="3417636"/>
          <a:ext cx="1808111" cy="24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1808111" y="123631"/>
              </a:lnTo>
              <a:lnTo>
                <a:pt x="1808111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5DF76196-A8FA-4E7E-BDE0-84D43A5D7102}" type="sibTrans" cxnId="{F8A11567-841B-44F3-A4F2-87BC19CF3B99}">
      <dgm:prSet/>
      <dgm:spPr/>
      <dgm:t>
        <a:bodyPr/>
        <a:lstStyle/>
        <a:p>
          <a:endParaRPr lang="nl-NL"/>
        </a:p>
      </dgm:t>
    </dgm:pt>
    <dgm:pt modelId="{B6C8F778-CDF3-473A-A411-325A7566E916}">
      <dgm:prSet phldrT="[Text]"/>
      <dgm:spPr>
        <a:xfrm>
          <a:off x="4418477" y="3664900"/>
          <a:ext cx="927236" cy="61815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3</a:t>
          </a:r>
        </a:p>
      </dgm:t>
    </dgm:pt>
    <dgm:pt modelId="{F4AF1354-6133-42B9-BF15-AAE6801C7C23}" type="parTrans" cxnId="{BD153501-A7EE-43F2-947B-AB8C6E8EF228}">
      <dgm:prSet/>
      <dgm:spPr>
        <a:xfrm>
          <a:off x="4279391" y="3417636"/>
          <a:ext cx="602703" cy="24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602703" y="123631"/>
              </a:lnTo>
              <a:lnTo>
                <a:pt x="602703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81E223F5-66F5-4CAE-B363-EAFBCED3B005}" type="sibTrans" cxnId="{BD153501-A7EE-43F2-947B-AB8C6E8EF228}">
      <dgm:prSet/>
      <dgm:spPr/>
      <dgm:t>
        <a:bodyPr/>
        <a:lstStyle/>
        <a:p>
          <a:endParaRPr lang="nl-NL"/>
        </a:p>
      </dgm:t>
    </dgm:pt>
    <dgm:pt modelId="{BE01DADF-CA25-4F6C-B496-42D6E7D40985}">
      <dgm:prSet phldrT="[Text]"/>
      <dgm:spPr>
        <a:xfrm>
          <a:off x="0" y="141401"/>
          <a:ext cx="6686550" cy="741789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Wereld</a:t>
          </a:r>
        </a:p>
      </dgm:t>
    </dgm:pt>
    <dgm:pt modelId="{D07803A7-3470-4E97-BB41-11A43D1C71CA}" type="parTrans" cxnId="{677785C2-D6A5-4BD5-89AD-469A40A9775F}">
      <dgm:prSet/>
      <dgm:spPr/>
      <dgm:t>
        <a:bodyPr/>
        <a:lstStyle/>
        <a:p>
          <a:endParaRPr lang="nl-NL"/>
        </a:p>
      </dgm:t>
    </dgm:pt>
    <dgm:pt modelId="{A45BF000-2A77-4A0B-A19F-6BDEE7BE9CCB}" type="sibTrans" cxnId="{677785C2-D6A5-4BD5-89AD-469A40A9775F}">
      <dgm:prSet/>
      <dgm:spPr/>
      <dgm:t>
        <a:bodyPr/>
        <a:lstStyle/>
        <a:p>
          <a:endParaRPr lang="nl-NL"/>
        </a:p>
      </dgm:t>
    </dgm:pt>
    <dgm:pt modelId="{55A98A9E-A4E8-4EBD-83C3-E569175A7A10}">
      <dgm:prSet phldrT="[Text]"/>
      <dgm:spPr>
        <a:xfrm>
          <a:off x="3815773" y="1068638"/>
          <a:ext cx="927236" cy="61815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Klimaatakkoord</a:t>
          </a:r>
        </a:p>
      </dgm:t>
    </dgm:pt>
    <dgm:pt modelId="{878ADC66-91B5-4E93-8FBD-BFADF7042D1B}" type="parTrans" cxnId="{539D35AB-5831-4378-B485-56CA6AF9DB22}">
      <dgm:prSet/>
      <dgm:spPr>
        <a:xfrm>
          <a:off x="3676688" y="821374"/>
          <a:ext cx="602703" cy="24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602703" y="123631"/>
              </a:lnTo>
              <a:lnTo>
                <a:pt x="602703" y="247263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6A3E3007-A2DB-40B0-B752-0A60EA0BE5CF}" type="sibTrans" cxnId="{539D35AB-5831-4378-B485-56CA6AF9DB22}">
      <dgm:prSet/>
      <dgm:spPr/>
      <dgm:t>
        <a:bodyPr/>
        <a:lstStyle/>
        <a:p>
          <a:endParaRPr lang="nl-NL"/>
        </a:p>
      </dgm:t>
    </dgm:pt>
    <dgm:pt modelId="{5EB87328-3000-4EE5-AF1C-D607DDBDA860}">
      <dgm:prSet phldrT="[Text]"/>
      <dgm:spPr>
        <a:xfrm>
          <a:off x="2610366" y="1068638"/>
          <a:ext cx="927236" cy="61815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Warmtewet 2.0, Omgevingswet, Energiewet</a:t>
          </a:r>
        </a:p>
      </dgm:t>
    </dgm:pt>
    <dgm:pt modelId="{B349A4A3-35F0-417D-AFF2-94E6E8207951}" type="parTrans" cxnId="{259328FD-F63C-47B0-8553-79A2E2A3651F}">
      <dgm:prSet/>
      <dgm:spPr>
        <a:xfrm>
          <a:off x="3073984" y="821374"/>
          <a:ext cx="602703" cy="247263"/>
        </a:xfrm>
        <a:custGeom>
          <a:avLst/>
          <a:gdLst/>
          <a:ahLst/>
          <a:cxnLst/>
          <a:rect l="0" t="0" r="0" b="0"/>
          <a:pathLst>
            <a:path>
              <a:moveTo>
                <a:pt x="602703" y="0"/>
              </a:moveTo>
              <a:lnTo>
                <a:pt x="602703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1E7DB730-A794-4B59-BD32-18A65920D0AE}" type="sibTrans" cxnId="{259328FD-F63C-47B0-8553-79A2E2A3651F}">
      <dgm:prSet/>
      <dgm:spPr/>
      <dgm:t>
        <a:bodyPr/>
        <a:lstStyle/>
        <a:p>
          <a:endParaRPr lang="nl-NL"/>
        </a:p>
      </dgm:t>
    </dgm:pt>
    <dgm:pt modelId="{FE6ABD7C-BEFA-4610-8668-CB9C8501D53E}" type="pres">
      <dgm:prSet presAssocID="{328E0467-7147-40D7-BE97-C19613CE19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02B636B-E9CE-48E8-A2E3-FFB2EF700DAC}" type="pres">
      <dgm:prSet presAssocID="{328E0467-7147-40D7-BE97-C19613CE190D}" presName="hierFlow" presStyleCnt="0"/>
      <dgm:spPr/>
    </dgm:pt>
    <dgm:pt modelId="{0E310AAD-2C77-4ACD-A534-7C39DD0B4E04}" type="pres">
      <dgm:prSet presAssocID="{328E0467-7147-40D7-BE97-C19613CE190D}" presName="firstBuf" presStyleCnt="0"/>
      <dgm:spPr/>
    </dgm:pt>
    <dgm:pt modelId="{AA0F99FE-14CC-47F5-BA76-F1D72E2586A1}" type="pres">
      <dgm:prSet presAssocID="{328E0467-7147-40D7-BE97-C19613CE190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D128C03-A489-4B9A-AA53-01BF64EB7160}" type="pres">
      <dgm:prSet presAssocID="{A444E423-D6E8-41FF-9F26-6B32C2623EB0}" presName="Name14" presStyleCnt="0"/>
      <dgm:spPr/>
    </dgm:pt>
    <dgm:pt modelId="{BAB4377B-5F26-4EE7-A7FA-C2DA33E021BE}" type="pres">
      <dgm:prSet presAssocID="{A444E423-D6E8-41FF-9F26-6B32C2623EB0}" presName="level1Shape" presStyleLbl="node0" presStyleIdx="0" presStyleCnt="1">
        <dgm:presLayoutVars>
          <dgm:chPref val="3"/>
        </dgm:presLayoutVars>
      </dgm:prSet>
      <dgm:spPr/>
    </dgm:pt>
    <dgm:pt modelId="{1D691FFA-CA81-47EC-A67B-A966C74E790E}" type="pres">
      <dgm:prSet presAssocID="{A444E423-D6E8-41FF-9F26-6B32C2623EB0}" presName="hierChild2" presStyleCnt="0"/>
      <dgm:spPr/>
    </dgm:pt>
    <dgm:pt modelId="{46DA5A13-EF48-43FE-A487-D830CE2870CE}" type="pres">
      <dgm:prSet presAssocID="{B349A4A3-35F0-417D-AFF2-94E6E8207951}" presName="Name19" presStyleLbl="parChTrans1D2" presStyleIdx="0" presStyleCnt="2"/>
      <dgm:spPr/>
    </dgm:pt>
    <dgm:pt modelId="{C48639A3-9C8F-4273-A73D-4A8C6FC017CE}" type="pres">
      <dgm:prSet presAssocID="{5EB87328-3000-4EE5-AF1C-D607DDBDA860}" presName="Name21" presStyleCnt="0"/>
      <dgm:spPr/>
    </dgm:pt>
    <dgm:pt modelId="{D3BD738F-57D3-4DDD-904E-565115561446}" type="pres">
      <dgm:prSet presAssocID="{5EB87328-3000-4EE5-AF1C-D607DDBDA860}" presName="level2Shape" presStyleLbl="node2" presStyleIdx="0" presStyleCnt="2"/>
      <dgm:spPr/>
    </dgm:pt>
    <dgm:pt modelId="{F9CB93C7-E63B-4228-A439-81401C73926F}" type="pres">
      <dgm:prSet presAssocID="{5EB87328-3000-4EE5-AF1C-D607DDBDA860}" presName="hierChild3" presStyleCnt="0"/>
      <dgm:spPr/>
    </dgm:pt>
    <dgm:pt modelId="{925961C5-4308-47BF-A16C-8B40EAE64BB0}" type="pres">
      <dgm:prSet presAssocID="{878ADC66-91B5-4E93-8FBD-BFADF7042D1B}" presName="Name19" presStyleLbl="parChTrans1D2" presStyleIdx="1" presStyleCnt="2"/>
      <dgm:spPr/>
    </dgm:pt>
    <dgm:pt modelId="{554F2F78-99A8-48C7-B3E8-262C5DAEC35F}" type="pres">
      <dgm:prSet presAssocID="{55A98A9E-A4E8-4EBD-83C3-E569175A7A10}" presName="Name21" presStyleCnt="0"/>
      <dgm:spPr/>
    </dgm:pt>
    <dgm:pt modelId="{3D45FED6-A695-4544-9D79-FCBD7BECD304}" type="pres">
      <dgm:prSet presAssocID="{55A98A9E-A4E8-4EBD-83C3-E569175A7A10}" presName="level2Shape" presStyleLbl="node2" presStyleIdx="1" presStyleCnt="2"/>
      <dgm:spPr/>
    </dgm:pt>
    <dgm:pt modelId="{7228B54E-BF22-42F4-BC22-4721DF935BA5}" type="pres">
      <dgm:prSet presAssocID="{55A98A9E-A4E8-4EBD-83C3-E569175A7A10}" presName="hierChild3" presStyleCnt="0"/>
      <dgm:spPr/>
    </dgm:pt>
    <dgm:pt modelId="{9625C7D3-35FB-41E4-A88D-B349F78624D5}" type="pres">
      <dgm:prSet presAssocID="{7CF858C5-33CC-46A9-ABFB-8CC7C9A4280D}" presName="Name19" presStyleLbl="parChTrans1D3" presStyleIdx="0" presStyleCnt="1"/>
      <dgm:spPr/>
    </dgm:pt>
    <dgm:pt modelId="{C5E0D812-6448-4F4D-899D-2FF999F09A58}" type="pres">
      <dgm:prSet presAssocID="{1FA90D30-104C-4CE8-B450-8702782A86F4}" presName="Name21" presStyleCnt="0"/>
      <dgm:spPr/>
    </dgm:pt>
    <dgm:pt modelId="{B2C74E58-C49F-4069-9FA8-9D1AC22F1D79}" type="pres">
      <dgm:prSet presAssocID="{1FA90D30-104C-4CE8-B450-8702782A86F4}" presName="level2Shape" presStyleLbl="node3" presStyleIdx="0" presStyleCnt="1"/>
      <dgm:spPr/>
    </dgm:pt>
    <dgm:pt modelId="{00BF3ABA-21E6-4913-8DAF-D3838BFCB6E9}" type="pres">
      <dgm:prSet presAssocID="{1FA90D30-104C-4CE8-B450-8702782A86F4}" presName="hierChild3" presStyleCnt="0"/>
      <dgm:spPr/>
    </dgm:pt>
    <dgm:pt modelId="{54CFE48F-CB61-498A-9092-8B7188A03AAB}" type="pres">
      <dgm:prSet presAssocID="{196F9444-596B-41E8-A159-AC0007A2C4FA}" presName="Name19" presStyleLbl="parChTrans1D4" presStyleIdx="0" presStyleCnt="5"/>
      <dgm:spPr/>
    </dgm:pt>
    <dgm:pt modelId="{18A74BAD-1DC2-4187-B3CE-D60DC496C04A}" type="pres">
      <dgm:prSet presAssocID="{7AB39D81-FEC5-4F1B-8C35-FA652E2DF4DA}" presName="Name21" presStyleCnt="0"/>
      <dgm:spPr/>
    </dgm:pt>
    <dgm:pt modelId="{0E66024B-AE9D-4F51-998D-5BF38E7D3FC0}" type="pres">
      <dgm:prSet presAssocID="{7AB39D81-FEC5-4F1B-8C35-FA652E2DF4DA}" presName="level2Shape" presStyleLbl="node4" presStyleIdx="0" presStyleCnt="5"/>
      <dgm:spPr/>
    </dgm:pt>
    <dgm:pt modelId="{C30F6321-8482-49A1-83CF-5A62CEEFB174}" type="pres">
      <dgm:prSet presAssocID="{7AB39D81-FEC5-4F1B-8C35-FA652E2DF4DA}" presName="hierChild3" presStyleCnt="0"/>
      <dgm:spPr/>
    </dgm:pt>
    <dgm:pt modelId="{DD83B019-E0BA-4770-8171-FADE74FBFE64}" type="pres">
      <dgm:prSet presAssocID="{133471E2-6858-4B7D-BB21-95C64C366E24}" presName="Name19" presStyleLbl="parChTrans1D4" presStyleIdx="1" presStyleCnt="5"/>
      <dgm:spPr/>
    </dgm:pt>
    <dgm:pt modelId="{A177F14D-9E0C-45F6-983D-71CE1D3F24E3}" type="pres">
      <dgm:prSet presAssocID="{6B76B367-50F0-483E-9304-BF9FEE5EC1EC}" presName="Name21" presStyleCnt="0"/>
      <dgm:spPr/>
    </dgm:pt>
    <dgm:pt modelId="{8F008AC0-AD50-409D-A7B6-891DAC8B1CDB}" type="pres">
      <dgm:prSet presAssocID="{6B76B367-50F0-483E-9304-BF9FEE5EC1EC}" presName="level2Shape" presStyleLbl="node4" presStyleIdx="1" presStyleCnt="5"/>
      <dgm:spPr/>
    </dgm:pt>
    <dgm:pt modelId="{A0F5894C-3275-4EF7-9DB1-3B99AFBCBCEA}" type="pres">
      <dgm:prSet presAssocID="{6B76B367-50F0-483E-9304-BF9FEE5EC1EC}" presName="hierChild3" presStyleCnt="0"/>
      <dgm:spPr/>
    </dgm:pt>
    <dgm:pt modelId="{B37531FB-E494-480C-963F-FBE9CDE27999}" type="pres">
      <dgm:prSet presAssocID="{8734E097-0A7D-4EB1-8AE4-7C98917424D5}" presName="Name19" presStyleLbl="parChTrans1D4" presStyleIdx="2" presStyleCnt="5"/>
      <dgm:spPr/>
    </dgm:pt>
    <dgm:pt modelId="{47E1A572-AA33-40B1-B5FF-010CE9956AF9}" type="pres">
      <dgm:prSet presAssocID="{E1B2C6E7-D1BE-40C8-8189-44743BA0196A}" presName="Name21" presStyleCnt="0"/>
      <dgm:spPr/>
    </dgm:pt>
    <dgm:pt modelId="{6FB15F1A-CED1-4DF7-B855-8B451330DE98}" type="pres">
      <dgm:prSet presAssocID="{E1B2C6E7-D1BE-40C8-8189-44743BA0196A}" presName="level2Shape" presStyleLbl="node4" presStyleIdx="2" presStyleCnt="5"/>
      <dgm:spPr/>
    </dgm:pt>
    <dgm:pt modelId="{8985A0D7-B0BA-4AF5-ABF7-E99A2B5B7FA1}" type="pres">
      <dgm:prSet presAssocID="{E1B2C6E7-D1BE-40C8-8189-44743BA0196A}" presName="hierChild3" presStyleCnt="0"/>
      <dgm:spPr/>
    </dgm:pt>
    <dgm:pt modelId="{C93E0A4A-3937-4412-BB93-DBB462CA6AA7}" type="pres">
      <dgm:prSet presAssocID="{F4AF1354-6133-42B9-BF15-AAE6801C7C23}" presName="Name19" presStyleLbl="parChTrans1D4" presStyleIdx="3" presStyleCnt="5"/>
      <dgm:spPr/>
    </dgm:pt>
    <dgm:pt modelId="{35136F22-B74A-49C9-92DC-E77BB636F1CF}" type="pres">
      <dgm:prSet presAssocID="{B6C8F778-CDF3-473A-A411-325A7566E916}" presName="Name21" presStyleCnt="0"/>
      <dgm:spPr/>
    </dgm:pt>
    <dgm:pt modelId="{2FC251BF-D20D-4B6E-B839-43FB2115414C}" type="pres">
      <dgm:prSet presAssocID="{B6C8F778-CDF3-473A-A411-325A7566E916}" presName="level2Shape" presStyleLbl="node4" presStyleIdx="3" presStyleCnt="5"/>
      <dgm:spPr/>
    </dgm:pt>
    <dgm:pt modelId="{BE0816B4-DB55-408F-BBEA-BDD2417A05CD}" type="pres">
      <dgm:prSet presAssocID="{B6C8F778-CDF3-473A-A411-325A7566E916}" presName="hierChild3" presStyleCnt="0"/>
      <dgm:spPr/>
    </dgm:pt>
    <dgm:pt modelId="{B0BEA6FB-F298-49D7-9F22-EA55C419C45C}" type="pres">
      <dgm:prSet presAssocID="{AF40529C-E508-49F2-B661-D804BD2C7487}" presName="Name19" presStyleLbl="parChTrans1D4" presStyleIdx="4" presStyleCnt="5"/>
      <dgm:spPr/>
    </dgm:pt>
    <dgm:pt modelId="{7EB2A711-18BD-4A70-B09E-914B849430D7}" type="pres">
      <dgm:prSet presAssocID="{07A2E627-8E03-4B1A-A695-7F621E87049F}" presName="Name21" presStyleCnt="0"/>
      <dgm:spPr/>
    </dgm:pt>
    <dgm:pt modelId="{E8F823CB-694D-49C6-AB6D-AB9B3835DB43}" type="pres">
      <dgm:prSet presAssocID="{07A2E627-8E03-4B1A-A695-7F621E87049F}" presName="level2Shape" presStyleLbl="node4" presStyleIdx="4" presStyleCnt="5"/>
      <dgm:spPr/>
    </dgm:pt>
    <dgm:pt modelId="{C8D793E8-CA03-461C-B3A0-AFB66AF70EEC}" type="pres">
      <dgm:prSet presAssocID="{07A2E627-8E03-4B1A-A695-7F621E87049F}" presName="hierChild3" presStyleCnt="0"/>
      <dgm:spPr/>
    </dgm:pt>
    <dgm:pt modelId="{C0A8579E-EBA7-44AB-989E-CE96A465E08D}" type="pres">
      <dgm:prSet presAssocID="{328E0467-7147-40D7-BE97-C19613CE190D}" presName="bgShapesFlow" presStyleCnt="0"/>
      <dgm:spPr/>
    </dgm:pt>
    <dgm:pt modelId="{A0204049-7A81-4A7A-B2A9-ABF6B62EDF25}" type="pres">
      <dgm:prSet presAssocID="{BE01DADF-CA25-4F6C-B496-42D6E7D40985}" presName="rectComp" presStyleCnt="0"/>
      <dgm:spPr/>
    </dgm:pt>
    <dgm:pt modelId="{ED6D83A2-2275-41B6-A35D-06BF95006F74}" type="pres">
      <dgm:prSet presAssocID="{BE01DADF-CA25-4F6C-B496-42D6E7D40985}" presName="bgRect" presStyleLbl="bgShp" presStyleIdx="0" presStyleCnt="5"/>
      <dgm:spPr/>
    </dgm:pt>
    <dgm:pt modelId="{DCD9092E-51C1-4B1A-A03A-E5159574AD84}" type="pres">
      <dgm:prSet presAssocID="{BE01DADF-CA25-4F6C-B496-42D6E7D40985}" presName="bgRectTx" presStyleLbl="bgShp" presStyleIdx="0" presStyleCnt="5">
        <dgm:presLayoutVars>
          <dgm:bulletEnabled val="1"/>
        </dgm:presLayoutVars>
      </dgm:prSet>
      <dgm:spPr/>
    </dgm:pt>
    <dgm:pt modelId="{BB34DF51-06C7-4FFA-9BF7-8C8B65C01619}" type="pres">
      <dgm:prSet presAssocID="{BE01DADF-CA25-4F6C-B496-42D6E7D40985}" presName="spComp" presStyleCnt="0"/>
      <dgm:spPr/>
    </dgm:pt>
    <dgm:pt modelId="{5AA80BF9-8279-4CE4-ADCC-20EB815CF90C}" type="pres">
      <dgm:prSet presAssocID="{BE01DADF-CA25-4F6C-B496-42D6E7D40985}" presName="vSp" presStyleCnt="0"/>
      <dgm:spPr/>
    </dgm:pt>
    <dgm:pt modelId="{56A29A9E-E661-44B1-8404-B93F44EF312D}" type="pres">
      <dgm:prSet presAssocID="{44E404E6-0ABB-412C-AAFB-FC3C280828D6}" presName="rectComp" presStyleCnt="0"/>
      <dgm:spPr/>
    </dgm:pt>
    <dgm:pt modelId="{ED45EC14-B606-4FA4-A6AE-1F6EEB01810C}" type="pres">
      <dgm:prSet presAssocID="{44E404E6-0ABB-412C-AAFB-FC3C280828D6}" presName="bgRect" presStyleLbl="bgShp" presStyleIdx="1" presStyleCnt="5"/>
      <dgm:spPr/>
    </dgm:pt>
    <dgm:pt modelId="{F0F2536C-E061-4414-A710-4DF49905D9E1}" type="pres">
      <dgm:prSet presAssocID="{44E404E6-0ABB-412C-AAFB-FC3C280828D6}" presName="bgRectTx" presStyleLbl="bgShp" presStyleIdx="1" presStyleCnt="5">
        <dgm:presLayoutVars>
          <dgm:bulletEnabled val="1"/>
        </dgm:presLayoutVars>
      </dgm:prSet>
      <dgm:spPr/>
    </dgm:pt>
    <dgm:pt modelId="{119F95C9-66F0-484F-B2E5-4E29833D8361}" type="pres">
      <dgm:prSet presAssocID="{44E404E6-0ABB-412C-AAFB-FC3C280828D6}" presName="spComp" presStyleCnt="0"/>
      <dgm:spPr/>
    </dgm:pt>
    <dgm:pt modelId="{C1AD56F9-CAA4-47FA-AA7D-0CF45F30EF8B}" type="pres">
      <dgm:prSet presAssocID="{44E404E6-0ABB-412C-AAFB-FC3C280828D6}" presName="vSp" presStyleCnt="0"/>
      <dgm:spPr/>
    </dgm:pt>
    <dgm:pt modelId="{6C7D47AB-04DA-422F-984E-ABF019C6AE8D}" type="pres">
      <dgm:prSet presAssocID="{6985FC1B-F2D5-48D8-82A5-D1FE30507102}" presName="rectComp" presStyleCnt="0"/>
      <dgm:spPr/>
    </dgm:pt>
    <dgm:pt modelId="{6688A98F-7324-4F25-AF9F-CF834435F06F}" type="pres">
      <dgm:prSet presAssocID="{6985FC1B-F2D5-48D8-82A5-D1FE30507102}" presName="bgRect" presStyleLbl="bgShp" presStyleIdx="2" presStyleCnt="5" custLinFactNeighborY="1324"/>
      <dgm:spPr/>
    </dgm:pt>
    <dgm:pt modelId="{3F88B38C-0752-4A72-83AF-8BD743295281}" type="pres">
      <dgm:prSet presAssocID="{6985FC1B-F2D5-48D8-82A5-D1FE30507102}" presName="bgRectTx" presStyleLbl="bgShp" presStyleIdx="2" presStyleCnt="5">
        <dgm:presLayoutVars>
          <dgm:bulletEnabled val="1"/>
        </dgm:presLayoutVars>
      </dgm:prSet>
      <dgm:spPr/>
    </dgm:pt>
    <dgm:pt modelId="{5CC674DE-D197-4C37-BD0B-B3BFD57D1643}" type="pres">
      <dgm:prSet presAssocID="{6985FC1B-F2D5-48D8-82A5-D1FE30507102}" presName="spComp" presStyleCnt="0"/>
      <dgm:spPr/>
    </dgm:pt>
    <dgm:pt modelId="{7090E304-24F0-4C0E-9B4D-7E9D512B5D7C}" type="pres">
      <dgm:prSet presAssocID="{6985FC1B-F2D5-48D8-82A5-D1FE30507102}" presName="vSp" presStyleCnt="0"/>
      <dgm:spPr/>
    </dgm:pt>
    <dgm:pt modelId="{51033D44-040E-4E96-A33F-DB32961A8462}" type="pres">
      <dgm:prSet presAssocID="{E5AC1AE1-325D-4194-8860-F69D7C01B9FA}" presName="rectComp" presStyleCnt="0"/>
      <dgm:spPr/>
    </dgm:pt>
    <dgm:pt modelId="{CD9080C6-6B4F-49BC-81EF-C7B5214623EF}" type="pres">
      <dgm:prSet presAssocID="{E5AC1AE1-325D-4194-8860-F69D7C01B9FA}" presName="bgRect" presStyleLbl="bgShp" presStyleIdx="3" presStyleCnt="5"/>
      <dgm:spPr/>
    </dgm:pt>
    <dgm:pt modelId="{896E711B-17E3-4851-99EB-81825708F6E8}" type="pres">
      <dgm:prSet presAssocID="{E5AC1AE1-325D-4194-8860-F69D7C01B9FA}" presName="bgRectTx" presStyleLbl="bgShp" presStyleIdx="3" presStyleCnt="5">
        <dgm:presLayoutVars>
          <dgm:bulletEnabled val="1"/>
        </dgm:presLayoutVars>
      </dgm:prSet>
      <dgm:spPr/>
    </dgm:pt>
    <dgm:pt modelId="{AF8712CD-763E-4D92-A420-1185BFF9CFD0}" type="pres">
      <dgm:prSet presAssocID="{E5AC1AE1-325D-4194-8860-F69D7C01B9FA}" presName="spComp" presStyleCnt="0"/>
      <dgm:spPr/>
    </dgm:pt>
    <dgm:pt modelId="{E22A9A74-CCAF-43E5-A7F5-3D7D6D846734}" type="pres">
      <dgm:prSet presAssocID="{E5AC1AE1-325D-4194-8860-F69D7C01B9FA}" presName="vSp" presStyleCnt="0"/>
      <dgm:spPr/>
    </dgm:pt>
    <dgm:pt modelId="{6FD9F52C-CD1F-4239-A4D9-04E931478317}" type="pres">
      <dgm:prSet presAssocID="{7D851C7F-1BFC-4749-85D1-652043A10E40}" presName="rectComp" presStyleCnt="0"/>
      <dgm:spPr/>
    </dgm:pt>
    <dgm:pt modelId="{D8B10C08-7D87-4966-9672-425B4449E60F}" type="pres">
      <dgm:prSet presAssocID="{7D851C7F-1BFC-4749-85D1-652043A10E40}" presName="bgRect" presStyleLbl="bgShp" presStyleIdx="4" presStyleCnt="5"/>
      <dgm:spPr/>
    </dgm:pt>
    <dgm:pt modelId="{A3CCCE33-8C5A-47BB-AF82-8F67C97EAC71}" type="pres">
      <dgm:prSet presAssocID="{7D851C7F-1BFC-4749-85D1-652043A10E40}" presName="bgRectTx" presStyleLbl="bgShp" presStyleIdx="4" presStyleCnt="5">
        <dgm:presLayoutVars>
          <dgm:bulletEnabled val="1"/>
        </dgm:presLayoutVars>
      </dgm:prSet>
      <dgm:spPr/>
    </dgm:pt>
  </dgm:ptLst>
  <dgm:cxnLst>
    <dgm:cxn modelId="{BD153501-A7EE-43F2-947B-AB8C6E8EF228}" srcId="{7AB39D81-FEC5-4F1B-8C35-FA652E2DF4DA}" destId="{B6C8F778-CDF3-473A-A411-325A7566E916}" srcOrd="2" destOrd="0" parTransId="{F4AF1354-6133-42B9-BF15-AAE6801C7C23}" sibTransId="{81E223F5-66F5-4CAE-B363-EAFBCED3B005}"/>
    <dgm:cxn modelId="{874F3013-0E7A-9347-84FA-E99D40790FB1}" type="presOf" srcId="{133471E2-6858-4B7D-BB21-95C64C366E24}" destId="{DD83B019-E0BA-4770-8171-FADE74FBFE64}" srcOrd="0" destOrd="0" presId="urn:microsoft.com/office/officeart/2005/8/layout/hierarchy6"/>
    <dgm:cxn modelId="{5D6BC317-43C8-8E42-9FC8-62E41F4276F0}" type="presOf" srcId="{A444E423-D6E8-41FF-9F26-6B32C2623EB0}" destId="{BAB4377B-5F26-4EE7-A7FA-C2DA33E021BE}" srcOrd="0" destOrd="0" presId="urn:microsoft.com/office/officeart/2005/8/layout/hierarchy6"/>
    <dgm:cxn modelId="{E4DA6819-895A-475F-B0F5-2467185EDFB8}" srcId="{7AB39D81-FEC5-4F1B-8C35-FA652E2DF4DA}" destId="{6B76B367-50F0-483E-9304-BF9FEE5EC1EC}" srcOrd="0" destOrd="0" parTransId="{133471E2-6858-4B7D-BB21-95C64C366E24}" sibTransId="{38C940D3-3EF3-4506-BA9C-61C3B84D6473}"/>
    <dgm:cxn modelId="{7BA2871B-2C8D-924C-9846-77E645DD8EBB}" type="presOf" srcId="{07A2E627-8E03-4B1A-A695-7F621E87049F}" destId="{E8F823CB-694D-49C6-AB6D-AB9B3835DB43}" srcOrd="0" destOrd="0" presId="urn:microsoft.com/office/officeart/2005/8/layout/hierarchy6"/>
    <dgm:cxn modelId="{7B14791D-01A4-1E4C-B618-551DDEF56A24}" type="presOf" srcId="{7D851C7F-1BFC-4749-85D1-652043A10E40}" destId="{D8B10C08-7D87-4966-9672-425B4449E60F}" srcOrd="0" destOrd="0" presId="urn:microsoft.com/office/officeart/2005/8/layout/hierarchy6"/>
    <dgm:cxn modelId="{AA165527-7175-7B4E-81D9-3C42F5956210}" type="presOf" srcId="{1FA90D30-104C-4CE8-B450-8702782A86F4}" destId="{B2C74E58-C49F-4069-9FA8-9D1AC22F1D79}" srcOrd="0" destOrd="0" presId="urn:microsoft.com/office/officeart/2005/8/layout/hierarchy6"/>
    <dgm:cxn modelId="{B5494829-4E40-4CED-8FD3-1B4CABF3B031}" srcId="{328E0467-7147-40D7-BE97-C19613CE190D}" destId="{A444E423-D6E8-41FF-9F26-6B32C2623EB0}" srcOrd="0" destOrd="0" parTransId="{1E18362D-A790-4E20-8D11-7700268187E6}" sibTransId="{EAC96ECE-F5A1-46C8-89C8-D2FBC025CE90}"/>
    <dgm:cxn modelId="{9310B029-7CB2-BF4C-866E-AA3C0E7C290C}" type="presOf" srcId="{878ADC66-91B5-4E93-8FBD-BFADF7042D1B}" destId="{925961C5-4308-47BF-A16C-8B40EAE64BB0}" srcOrd="0" destOrd="0" presId="urn:microsoft.com/office/officeart/2005/8/layout/hierarchy6"/>
    <dgm:cxn modelId="{113D152B-6F9C-334B-9A14-CFBE731A8934}" type="presOf" srcId="{6B76B367-50F0-483E-9304-BF9FEE5EC1EC}" destId="{8F008AC0-AD50-409D-A7B6-891DAC8B1CDB}" srcOrd="0" destOrd="0" presId="urn:microsoft.com/office/officeart/2005/8/layout/hierarchy6"/>
    <dgm:cxn modelId="{06D6622F-E8CC-0A44-ADC9-9E5ED11F0866}" type="presOf" srcId="{7D851C7F-1BFC-4749-85D1-652043A10E40}" destId="{A3CCCE33-8C5A-47BB-AF82-8F67C97EAC71}" srcOrd="1" destOrd="0" presId="urn:microsoft.com/office/officeart/2005/8/layout/hierarchy6"/>
    <dgm:cxn modelId="{C3192831-1525-44DE-9A7B-3AF0AAEEABDA}" srcId="{328E0467-7147-40D7-BE97-C19613CE190D}" destId="{6985FC1B-F2D5-48D8-82A5-D1FE30507102}" srcOrd="3" destOrd="0" parTransId="{C89E0E40-8244-45BF-879B-B45FC53076D8}" sibTransId="{1520470C-2482-4B22-AC32-CB2C92B041D5}"/>
    <dgm:cxn modelId="{A43DB739-0B06-124D-84D8-197A5A62FBA4}" type="presOf" srcId="{5EB87328-3000-4EE5-AF1C-D607DDBDA860}" destId="{D3BD738F-57D3-4DDD-904E-565115561446}" srcOrd="0" destOrd="0" presId="urn:microsoft.com/office/officeart/2005/8/layout/hierarchy6"/>
    <dgm:cxn modelId="{EC12443F-6047-3646-9EC3-175D54E6D06D}" type="presOf" srcId="{F4AF1354-6133-42B9-BF15-AAE6801C7C23}" destId="{C93E0A4A-3937-4412-BB93-DBB462CA6AA7}" srcOrd="0" destOrd="0" presId="urn:microsoft.com/office/officeart/2005/8/layout/hierarchy6"/>
    <dgm:cxn modelId="{A979FB46-DA8B-9E43-8A0B-F23DF46F970E}" type="presOf" srcId="{196F9444-596B-41E8-A159-AC0007A2C4FA}" destId="{54CFE48F-CB61-498A-9092-8B7188A03AAB}" srcOrd="0" destOrd="0" presId="urn:microsoft.com/office/officeart/2005/8/layout/hierarchy6"/>
    <dgm:cxn modelId="{7D0AB24B-3E5E-5A4D-8A0A-01C58F097B7A}" type="presOf" srcId="{44E404E6-0ABB-412C-AAFB-FC3C280828D6}" destId="{F0F2536C-E061-4414-A710-4DF49905D9E1}" srcOrd="1" destOrd="0" presId="urn:microsoft.com/office/officeart/2005/8/layout/hierarchy6"/>
    <dgm:cxn modelId="{7F31BD4F-1303-6141-84B9-A15DC41B7947}" type="presOf" srcId="{BE01DADF-CA25-4F6C-B496-42D6E7D40985}" destId="{ED6D83A2-2275-41B6-A35D-06BF95006F74}" srcOrd="0" destOrd="0" presId="urn:microsoft.com/office/officeart/2005/8/layout/hierarchy6"/>
    <dgm:cxn modelId="{ADBBDA51-3579-814E-A045-F6F3FA94C6BC}" type="presOf" srcId="{B349A4A3-35F0-417D-AFF2-94E6E8207951}" destId="{46DA5A13-EF48-43FE-A487-D830CE2870CE}" srcOrd="0" destOrd="0" presId="urn:microsoft.com/office/officeart/2005/8/layout/hierarchy6"/>
    <dgm:cxn modelId="{2C18965B-EA6A-A34F-AE80-912D16EB36AA}" type="presOf" srcId="{6985FC1B-F2D5-48D8-82A5-D1FE30507102}" destId="{6688A98F-7324-4F25-AF9F-CF834435F06F}" srcOrd="0" destOrd="0" presId="urn:microsoft.com/office/officeart/2005/8/layout/hierarchy6"/>
    <dgm:cxn modelId="{F8A11567-841B-44F3-A4F2-87BC19CF3B99}" srcId="{7AB39D81-FEC5-4F1B-8C35-FA652E2DF4DA}" destId="{07A2E627-8E03-4B1A-A695-7F621E87049F}" srcOrd="3" destOrd="0" parTransId="{AF40529C-E508-49F2-B661-D804BD2C7487}" sibTransId="{5DF76196-A8FA-4E7E-BDE0-84D43A5D7102}"/>
    <dgm:cxn modelId="{AEA35269-8607-214D-A723-58E4D85EC6AC}" type="presOf" srcId="{6985FC1B-F2D5-48D8-82A5-D1FE30507102}" destId="{3F88B38C-0752-4A72-83AF-8BD743295281}" srcOrd="1" destOrd="0" presId="urn:microsoft.com/office/officeart/2005/8/layout/hierarchy6"/>
    <dgm:cxn modelId="{2DCFEF6D-96DD-0B4C-8AF2-D14B5AED4F72}" type="presOf" srcId="{7AB39D81-FEC5-4F1B-8C35-FA652E2DF4DA}" destId="{0E66024B-AE9D-4F51-998D-5BF38E7D3FC0}" srcOrd="0" destOrd="0" presId="urn:microsoft.com/office/officeart/2005/8/layout/hierarchy6"/>
    <dgm:cxn modelId="{086E9D71-340D-4A4E-8A36-6B137E8DC188}" type="presOf" srcId="{55A98A9E-A4E8-4EBD-83C3-E569175A7A10}" destId="{3D45FED6-A695-4544-9D79-FCBD7BECD304}" srcOrd="0" destOrd="0" presId="urn:microsoft.com/office/officeart/2005/8/layout/hierarchy6"/>
    <dgm:cxn modelId="{5C23B071-4F88-B74E-A4C4-E9581DD0C588}" type="presOf" srcId="{AF40529C-E508-49F2-B661-D804BD2C7487}" destId="{B0BEA6FB-F298-49D7-9F22-EA55C419C45C}" srcOrd="0" destOrd="0" presId="urn:microsoft.com/office/officeart/2005/8/layout/hierarchy6"/>
    <dgm:cxn modelId="{3CC9397E-A55F-2F4B-9DA2-30671B2EA48C}" type="presOf" srcId="{E1B2C6E7-D1BE-40C8-8189-44743BA0196A}" destId="{6FB15F1A-CED1-4DF7-B855-8B451330DE98}" srcOrd="0" destOrd="0" presId="urn:microsoft.com/office/officeart/2005/8/layout/hierarchy6"/>
    <dgm:cxn modelId="{EBBB7086-8F1A-0344-8D25-ABE0882B8347}" type="presOf" srcId="{E5AC1AE1-325D-4194-8860-F69D7C01B9FA}" destId="{CD9080C6-6B4F-49BC-81EF-C7B5214623EF}" srcOrd="0" destOrd="0" presId="urn:microsoft.com/office/officeart/2005/8/layout/hierarchy6"/>
    <dgm:cxn modelId="{74ADD096-0967-4C47-9635-C50DC413D6A0}" srcId="{55A98A9E-A4E8-4EBD-83C3-E569175A7A10}" destId="{1FA90D30-104C-4CE8-B450-8702782A86F4}" srcOrd="0" destOrd="0" parTransId="{7CF858C5-33CC-46A9-ABFB-8CC7C9A4280D}" sibTransId="{56469063-2778-4E9A-8915-45A4717D3758}"/>
    <dgm:cxn modelId="{D759469A-6B07-5C47-AAB2-5AE1BFE23F7A}" type="presOf" srcId="{B6C8F778-CDF3-473A-A411-325A7566E916}" destId="{2FC251BF-D20D-4B6E-B839-43FB2115414C}" srcOrd="0" destOrd="0" presId="urn:microsoft.com/office/officeart/2005/8/layout/hierarchy6"/>
    <dgm:cxn modelId="{2852359F-712B-4017-92D8-149792F22807}" srcId="{328E0467-7147-40D7-BE97-C19613CE190D}" destId="{7D851C7F-1BFC-4749-85D1-652043A10E40}" srcOrd="5" destOrd="0" parTransId="{27CBB4FE-4543-425E-A95C-68E43EAE8233}" sibTransId="{52150882-B484-410E-A0BA-A3274B2EE48C}"/>
    <dgm:cxn modelId="{2A7529A1-5050-6047-A6D4-885BAF3D7B3C}" type="presOf" srcId="{44E404E6-0ABB-412C-AAFB-FC3C280828D6}" destId="{ED45EC14-B606-4FA4-A6AE-1F6EEB01810C}" srcOrd="0" destOrd="0" presId="urn:microsoft.com/office/officeart/2005/8/layout/hierarchy6"/>
    <dgm:cxn modelId="{539D35AB-5831-4378-B485-56CA6AF9DB22}" srcId="{A444E423-D6E8-41FF-9F26-6B32C2623EB0}" destId="{55A98A9E-A4E8-4EBD-83C3-E569175A7A10}" srcOrd="1" destOrd="0" parTransId="{878ADC66-91B5-4E93-8FBD-BFADF7042D1B}" sibTransId="{6A3E3007-A2DB-40B0-B752-0A60EA0BE5CF}"/>
    <dgm:cxn modelId="{0B1080B6-0BEC-4F43-AC4E-1E1186994984}" type="presOf" srcId="{7CF858C5-33CC-46A9-ABFB-8CC7C9A4280D}" destId="{9625C7D3-35FB-41E4-A88D-B349F78624D5}" srcOrd="0" destOrd="0" presId="urn:microsoft.com/office/officeart/2005/8/layout/hierarchy6"/>
    <dgm:cxn modelId="{FA8A2CBF-A3AF-C046-8DC9-72262C4D8F97}" type="presOf" srcId="{8734E097-0A7D-4EB1-8AE4-7C98917424D5}" destId="{B37531FB-E494-480C-963F-FBE9CDE27999}" srcOrd="0" destOrd="0" presId="urn:microsoft.com/office/officeart/2005/8/layout/hierarchy6"/>
    <dgm:cxn modelId="{F698A8C0-1007-4843-B2C3-2BD8F0AFD4B2}" srcId="{7AB39D81-FEC5-4F1B-8C35-FA652E2DF4DA}" destId="{E1B2C6E7-D1BE-40C8-8189-44743BA0196A}" srcOrd="1" destOrd="0" parTransId="{8734E097-0A7D-4EB1-8AE4-7C98917424D5}" sibTransId="{4A7CAEC0-F300-41D8-BA38-8361AC955806}"/>
    <dgm:cxn modelId="{677785C2-D6A5-4BD5-89AD-469A40A9775F}" srcId="{328E0467-7147-40D7-BE97-C19613CE190D}" destId="{BE01DADF-CA25-4F6C-B496-42D6E7D40985}" srcOrd="1" destOrd="0" parTransId="{D07803A7-3470-4E97-BB41-11A43D1C71CA}" sibTransId="{A45BF000-2A77-4A0B-A19F-6BDEE7BE9CCB}"/>
    <dgm:cxn modelId="{97C194D4-19F3-4424-96A7-B2EFA20D923B}" srcId="{1FA90D30-104C-4CE8-B450-8702782A86F4}" destId="{7AB39D81-FEC5-4F1B-8C35-FA652E2DF4DA}" srcOrd="0" destOrd="0" parTransId="{196F9444-596B-41E8-A159-AC0007A2C4FA}" sibTransId="{2CE77FC2-1BB4-4BDF-9C70-DF5AE32D27C1}"/>
    <dgm:cxn modelId="{6ACEA4E4-689A-4E7C-B149-48C7506F637F}" srcId="{328E0467-7147-40D7-BE97-C19613CE190D}" destId="{44E404E6-0ABB-412C-AAFB-FC3C280828D6}" srcOrd="2" destOrd="0" parTransId="{55E894AA-F748-4805-9883-02691BD39591}" sibTransId="{E2C5F1B8-2996-49AA-9EF2-E0B2641AD74F}"/>
    <dgm:cxn modelId="{F60473EC-4B09-FB48-834D-731673BCEF7D}" type="presOf" srcId="{E5AC1AE1-325D-4194-8860-F69D7C01B9FA}" destId="{896E711B-17E3-4851-99EB-81825708F6E8}" srcOrd="1" destOrd="0" presId="urn:microsoft.com/office/officeart/2005/8/layout/hierarchy6"/>
    <dgm:cxn modelId="{D9C0BBF3-D559-416B-9D2D-CCE42459D341}" srcId="{328E0467-7147-40D7-BE97-C19613CE190D}" destId="{E5AC1AE1-325D-4194-8860-F69D7C01B9FA}" srcOrd="4" destOrd="0" parTransId="{DEABA6FB-4001-4116-8D88-CC45A98DD4DA}" sibTransId="{B9561BD4-71A0-4E91-B779-952F114530AE}"/>
    <dgm:cxn modelId="{2F4B1EF9-6393-4749-824C-4BD462A25841}" type="presOf" srcId="{BE01DADF-CA25-4F6C-B496-42D6E7D40985}" destId="{DCD9092E-51C1-4B1A-A03A-E5159574AD84}" srcOrd="1" destOrd="0" presId="urn:microsoft.com/office/officeart/2005/8/layout/hierarchy6"/>
    <dgm:cxn modelId="{259328FD-F63C-47B0-8553-79A2E2A3651F}" srcId="{A444E423-D6E8-41FF-9F26-6B32C2623EB0}" destId="{5EB87328-3000-4EE5-AF1C-D607DDBDA860}" srcOrd="0" destOrd="0" parTransId="{B349A4A3-35F0-417D-AFF2-94E6E8207951}" sibTransId="{1E7DB730-A794-4B59-BD32-18A65920D0AE}"/>
    <dgm:cxn modelId="{CDED28FD-D1F7-9A46-908A-612415912679}" type="presOf" srcId="{328E0467-7147-40D7-BE97-C19613CE190D}" destId="{FE6ABD7C-BEFA-4610-8668-CB9C8501D53E}" srcOrd="0" destOrd="0" presId="urn:microsoft.com/office/officeart/2005/8/layout/hierarchy6"/>
    <dgm:cxn modelId="{B4D63B39-B524-334E-B5BC-22A6C672E295}" type="presParOf" srcId="{FE6ABD7C-BEFA-4610-8668-CB9C8501D53E}" destId="{402B636B-E9CE-48E8-A2E3-FFB2EF700DAC}" srcOrd="0" destOrd="0" presId="urn:microsoft.com/office/officeart/2005/8/layout/hierarchy6"/>
    <dgm:cxn modelId="{58E9C238-7E62-CD4F-BD77-84F179E4661E}" type="presParOf" srcId="{402B636B-E9CE-48E8-A2E3-FFB2EF700DAC}" destId="{0E310AAD-2C77-4ACD-A534-7C39DD0B4E04}" srcOrd="0" destOrd="0" presId="urn:microsoft.com/office/officeart/2005/8/layout/hierarchy6"/>
    <dgm:cxn modelId="{5FC7614B-9E30-1E44-B481-EB7EEF56000D}" type="presParOf" srcId="{402B636B-E9CE-48E8-A2E3-FFB2EF700DAC}" destId="{AA0F99FE-14CC-47F5-BA76-F1D72E2586A1}" srcOrd="1" destOrd="0" presId="urn:microsoft.com/office/officeart/2005/8/layout/hierarchy6"/>
    <dgm:cxn modelId="{40907C89-339D-A744-A97B-9932F4FDC42C}" type="presParOf" srcId="{AA0F99FE-14CC-47F5-BA76-F1D72E2586A1}" destId="{DD128C03-A489-4B9A-AA53-01BF64EB7160}" srcOrd="0" destOrd="0" presId="urn:microsoft.com/office/officeart/2005/8/layout/hierarchy6"/>
    <dgm:cxn modelId="{8CF46FE2-05C8-7D42-BE72-1C86BF67AE06}" type="presParOf" srcId="{DD128C03-A489-4B9A-AA53-01BF64EB7160}" destId="{BAB4377B-5F26-4EE7-A7FA-C2DA33E021BE}" srcOrd="0" destOrd="0" presId="urn:microsoft.com/office/officeart/2005/8/layout/hierarchy6"/>
    <dgm:cxn modelId="{0EEA0C58-C077-834D-A135-DA21D034CE7A}" type="presParOf" srcId="{DD128C03-A489-4B9A-AA53-01BF64EB7160}" destId="{1D691FFA-CA81-47EC-A67B-A966C74E790E}" srcOrd="1" destOrd="0" presId="urn:microsoft.com/office/officeart/2005/8/layout/hierarchy6"/>
    <dgm:cxn modelId="{028F7E59-D42B-EE48-BC95-4E7C34F8BB7C}" type="presParOf" srcId="{1D691FFA-CA81-47EC-A67B-A966C74E790E}" destId="{46DA5A13-EF48-43FE-A487-D830CE2870CE}" srcOrd="0" destOrd="0" presId="urn:microsoft.com/office/officeart/2005/8/layout/hierarchy6"/>
    <dgm:cxn modelId="{A6DD680E-256E-E543-A317-731F5C18BF97}" type="presParOf" srcId="{1D691FFA-CA81-47EC-A67B-A966C74E790E}" destId="{C48639A3-9C8F-4273-A73D-4A8C6FC017CE}" srcOrd="1" destOrd="0" presId="urn:microsoft.com/office/officeart/2005/8/layout/hierarchy6"/>
    <dgm:cxn modelId="{3ED8B2C6-384E-0040-B634-CC656A8D399D}" type="presParOf" srcId="{C48639A3-9C8F-4273-A73D-4A8C6FC017CE}" destId="{D3BD738F-57D3-4DDD-904E-565115561446}" srcOrd="0" destOrd="0" presId="urn:microsoft.com/office/officeart/2005/8/layout/hierarchy6"/>
    <dgm:cxn modelId="{69EBBC88-DD6E-024D-B02F-8BD50EBB50D4}" type="presParOf" srcId="{C48639A3-9C8F-4273-A73D-4A8C6FC017CE}" destId="{F9CB93C7-E63B-4228-A439-81401C73926F}" srcOrd="1" destOrd="0" presId="urn:microsoft.com/office/officeart/2005/8/layout/hierarchy6"/>
    <dgm:cxn modelId="{5AA318CA-7D2F-BD4C-AA75-521EC968B085}" type="presParOf" srcId="{1D691FFA-CA81-47EC-A67B-A966C74E790E}" destId="{925961C5-4308-47BF-A16C-8B40EAE64BB0}" srcOrd="2" destOrd="0" presId="urn:microsoft.com/office/officeart/2005/8/layout/hierarchy6"/>
    <dgm:cxn modelId="{6D47BD55-8145-BC4C-A695-CDCDDA109A88}" type="presParOf" srcId="{1D691FFA-CA81-47EC-A67B-A966C74E790E}" destId="{554F2F78-99A8-48C7-B3E8-262C5DAEC35F}" srcOrd="3" destOrd="0" presId="urn:microsoft.com/office/officeart/2005/8/layout/hierarchy6"/>
    <dgm:cxn modelId="{D3356552-7CD7-7B4D-A7C3-72CCC7D93819}" type="presParOf" srcId="{554F2F78-99A8-48C7-B3E8-262C5DAEC35F}" destId="{3D45FED6-A695-4544-9D79-FCBD7BECD304}" srcOrd="0" destOrd="0" presId="urn:microsoft.com/office/officeart/2005/8/layout/hierarchy6"/>
    <dgm:cxn modelId="{077B0034-1806-D147-99AF-4B50F2267F68}" type="presParOf" srcId="{554F2F78-99A8-48C7-B3E8-262C5DAEC35F}" destId="{7228B54E-BF22-42F4-BC22-4721DF935BA5}" srcOrd="1" destOrd="0" presId="urn:microsoft.com/office/officeart/2005/8/layout/hierarchy6"/>
    <dgm:cxn modelId="{51A4A074-3F76-8346-B564-ABBA245FAC10}" type="presParOf" srcId="{7228B54E-BF22-42F4-BC22-4721DF935BA5}" destId="{9625C7D3-35FB-41E4-A88D-B349F78624D5}" srcOrd="0" destOrd="0" presId="urn:microsoft.com/office/officeart/2005/8/layout/hierarchy6"/>
    <dgm:cxn modelId="{BB12802C-8450-E146-B1E9-C12848A0306D}" type="presParOf" srcId="{7228B54E-BF22-42F4-BC22-4721DF935BA5}" destId="{C5E0D812-6448-4F4D-899D-2FF999F09A58}" srcOrd="1" destOrd="0" presId="urn:microsoft.com/office/officeart/2005/8/layout/hierarchy6"/>
    <dgm:cxn modelId="{6E8528FD-EB18-0144-A8E2-1C631057E30B}" type="presParOf" srcId="{C5E0D812-6448-4F4D-899D-2FF999F09A58}" destId="{B2C74E58-C49F-4069-9FA8-9D1AC22F1D79}" srcOrd="0" destOrd="0" presId="urn:microsoft.com/office/officeart/2005/8/layout/hierarchy6"/>
    <dgm:cxn modelId="{A8D4D6B6-A100-B04B-AF23-157374D415DA}" type="presParOf" srcId="{C5E0D812-6448-4F4D-899D-2FF999F09A58}" destId="{00BF3ABA-21E6-4913-8DAF-D3838BFCB6E9}" srcOrd="1" destOrd="0" presId="urn:microsoft.com/office/officeart/2005/8/layout/hierarchy6"/>
    <dgm:cxn modelId="{B39B92B9-D53B-964B-869B-ADEE8391283A}" type="presParOf" srcId="{00BF3ABA-21E6-4913-8DAF-D3838BFCB6E9}" destId="{54CFE48F-CB61-498A-9092-8B7188A03AAB}" srcOrd="0" destOrd="0" presId="urn:microsoft.com/office/officeart/2005/8/layout/hierarchy6"/>
    <dgm:cxn modelId="{9A2315C4-BC2D-4A44-9592-3162D4F7FDC0}" type="presParOf" srcId="{00BF3ABA-21E6-4913-8DAF-D3838BFCB6E9}" destId="{18A74BAD-1DC2-4187-B3CE-D60DC496C04A}" srcOrd="1" destOrd="0" presId="urn:microsoft.com/office/officeart/2005/8/layout/hierarchy6"/>
    <dgm:cxn modelId="{2B42994E-C1BC-3940-A8E8-8DF3EC0343F0}" type="presParOf" srcId="{18A74BAD-1DC2-4187-B3CE-D60DC496C04A}" destId="{0E66024B-AE9D-4F51-998D-5BF38E7D3FC0}" srcOrd="0" destOrd="0" presId="urn:microsoft.com/office/officeart/2005/8/layout/hierarchy6"/>
    <dgm:cxn modelId="{94A4669A-5799-C94E-BE16-1D42EBA3FBB1}" type="presParOf" srcId="{18A74BAD-1DC2-4187-B3CE-D60DC496C04A}" destId="{C30F6321-8482-49A1-83CF-5A62CEEFB174}" srcOrd="1" destOrd="0" presId="urn:microsoft.com/office/officeart/2005/8/layout/hierarchy6"/>
    <dgm:cxn modelId="{D40B750C-9E0E-2F4B-BDB7-2557485591D9}" type="presParOf" srcId="{C30F6321-8482-49A1-83CF-5A62CEEFB174}" destId="{DD83B019-E0BA-4770-8171-FADE74FBFE64}" srcOrd="0" destOrd="0" presId="urn:microsoft.com/office/officeart/2005/8/layout/hierarchy6"/>
    <dgm:cxn modelId="{889FD9F9-928C-DF47-9216-B7134C2DC9C5}" type="presParOf" srcId="{C30F6321-8482-49A1-83CF-5A62CEEFB174}" destId="{A177F14D-9E0C-45F6-983D-71CE1D3F24E3}" srcOrd="1" destOrd="0" presId="urn:microsoft.com/office/officeart/2005/8/layout/hierarchy6"/>
    <dgm:cxn modelId="{0DDAC8DD-0E8A-0242-9BAC-EA93927766BA}" type="presParOf" srcId="{A177F14D-9E0C-45F6-983D-71CE1D3F24E3}" destId="{8F008AC0-AD50-409D-A7B6-891DAC8B1CDB}" srcOrd="0" destOrd="0" presId="urn:microsoft.com/office/officeart/2005/8/layout/hierarchy6"/>
    <dgm:cxn modelId="{AF138BC0-04EC-5549-9B25-8F02BD65E092}" type="presParOf" srcId="{A177F14D-9E0C-45F6-983D-71CE1D3F24E3}" destId="{A0F5894C-3275-4EF7-9DB1-3B99AFBCBCEA}" srcOrd="1" destOrd="0" presId="urn:microsoft.com/office/officeart/2005/8/layout/hierarchy6"/>
    <dgm:cxn modelId="{54D9E2CA-F32A-E345-BA5D-4938DAF4FC5E}" type="presParOf" srcId="{C30F6321-8482-49A1-83CF-5A62CEEFB174}" destId="{B37531FB-E494-480C-963F-FBE9CDE27999}" srcOrd="2" destOrd="0" presId="urn:microsoft.com/office/officeart/2005/8/layout/hierarchy6"/>
    <dgm:cxn modelId="{C45F64EA-E214-5246-A8AA-5513B7ACCC1D}" type="presParOf" srcId="{C30F6321-8482-49A1-83CF-5A62CEEFB174}" destId="{47E1A572-AA33-40B1-B5FF-010CE9956AF9}" srcOrd="3" destOrd="0" presId="urn:microsoft.com/office/officeart/2005/8/layout/hierarchy6"/>
    <dgm:cxn modelId="{1C4F3889-E23C-3F45-80C2-1DC9A44B53B9}" type="presParOf" srcId="{47E1A572-AA33-40B1-B5FF-010CE9956AF9}" destId="{6FB15F1A-CED1-4DF7-B855-8B451330DE98}" srcOrd="0" destOrd="0" presId="urn:microsoft.com/office/officeart/2005/8/layout/hierarchy6"/>
    <dgm:cxn modelId="{29C8F818-6EDF-754F-9A8A-454D290FDD56}" type="presParOf" srcId="{47E1A572-AA33-40B1-B5FF-010CE9956AF9}" destId="{8985A0D7-B0BA-4AF5-ABF7-E99A2B5B7FA1}" srcOrd="1" destOrd="0" presId="urn:microsoft.com/office/officeart/2005/8/layout/hierarchy6"/>
    <dgm:cxn modelId="{78E3B2F9-60D8-604A-BCC4-344E985098DB}" type="presParOf" srcId="{C30F6321-8482-49A1-83CF-5A62CEEFB174}" destId="{C93E0A4A-3937-4412-BB93-DBB462CA6AA7}" srcOrd="4" destOrd="0" presId="urn:microsoft.com/office/officeart/2005/8/layout/hierarchy6"/>
    <dgm:cxn modelId="{0B909107-C7D5-1B48-A952-D7699C68C447}" type="presParOf" srcId="{C30F6321-8482-49A1-83CF-5A62CEEFB174}" destId="{35136F22-B74A-49C9-92DC-E77BB636F1CF}" srcOrd="5" destOrd="0" presId="urn:microsoft.com/office/officeart/2005/8/layout/hierarchy6"/>
    <dgm:cxn modelId="{27334A54-CB8E-B744-84FE-F557EB10AD5C}" type="presParOf" srcId="{35136F22-B74A-49C9-92DC-E77BB636F1CF}" destId="{2FC251BF-D20D-4B6E-B839-43FB2115414C}" srcOrd="0" destOrd="0" presId="urn:microsoft.com/office/officeart/2005/8/layout/hierarchy6"/>
    <dgm:cxn modelId="{3A0AE2DE-99DA-3F46-9D29-C1638032FEC5}" type="presParOf" srcId="{35136F22-B74A-49C9-92DC-E77BB636F1CF}" destId="{BE0816B4-DB55-408F-BBEA-BDD2417A05CD}" srcOrd="1" destOrd="0" presId="urn:microsoft.com/office/officeart/2005/8/layout/hierarchy6"/>
    <dgm:cxn modelId="{F251705C-A744-F64D-A10F-BE4AD0F2AFCD}" type="presParOf" srcId="{C30F6321-8482-49A1-83CF-5A62CEEFB174}" destId="{B0BEA6FB-F298-49D7-9F22-EA55C419C45C}" srcOrd="6" destOrd="0" presId="urn:microsoft.com/office/officeart/2005/8/layout/hierarchy6"/>
    <dgm:cxn modelId="{2E054843-BE2E-D048-BB15-9BB40E1AF592}" type="presParOf" srcId="{C30F6321-8482-49A1-83CF-5A62CEEFB174}" destId="{7EB2A711-18BD-4A70-B09E-914B849430D7}" srcOrd="7" destOrd="0" presId="urn:microsoft.com/office/officeart/2005/8/layout/hierarchy6"/>
    <dgm:cxn modelId="{B895E7F7-3D9E-2245-AF70-825C13ED0CDF}" type="presParOf" srcId="{7EB2A711-18BD-4A70-B09E-914B849430D7}" destId="{E8F823CB-694D-49C6-AB6D-AB9B3835DB43}" srcOrd="0" destOrd="0" presId="urn:microsoft.com/office/officeart/2005/8/layout/hierarchy6"/>
    <dgm:cxn modelId="{0DC2EEA0-22B6-D04B-84C5-73C02240CB1C}" type="presParOf" srcId="{7EB2A711-18BD-4A70-B09E-914B849430D7}" destId="{C8D793E8-CA03-461C-B3A0-AFB66AF70EEC}" srcOrd="1" destOrd="0" presId="urn:microsoft.com/office/officeart/2005/8/layout/hierarchy6"/>
    <dgm:cxn modelId="{35D798E7-85D6-4C40-AE42-5F558B72D1C1}" type="presParOf" srcId="{FE6ABD7C-BEFA-4610-8668-CB9C8501D53E}" destId="{C0A8579E-EBA7-44AB-989E-CE96A465E08D}" srcOrd="1" destOrd="0" presId="urn:microsoft.com/office/officeart/2005/8/layout/hierarchy6"/>
    <dgm:cxn modelId="{0BD216BF-2D21-B44D-8F99-ACBDA17AA455}" type="presParOf" srcId="{C0A8579E-EBA7-44AB-989E-CE96A465E08D}" destId="{A0204049-7A81-4A7A-B2A9-ABF6B62EDF25}" srcOrd="0" destOrd="0" presId="urn:microsoft.com/office/officeart/2005/8/layout/hierarchy6"/>
    <dgm:cxn modelId="{84098B65-E5BA-E840-8A18-9FC6910E4141}" type="presParOf" srcId="{A0204049-7A81-4A7A-B2A9-ABF6B62EDF25}" destId="{ED6D83A2-2275-41B6-A35D-06BF95006F74}" srcOrd="0" destOrd="0" presId="urn:microsoft.com/office/officeart/2005/8/layout/hierarchy6"/>
    <dgm:cxn modelId="{584DD294-8B51-F547-879E-1AA4F7EB17A4}" type="presParOf" srcId="{A0204049-7A81-4A7A-B2A9-ABF6B62EDF25}" destId="{DCD9092E-51C1-4B1A-A03A-E5159574AD84}" srcOrd="1" destOrd="0" presId="urn:microsoft.com/office/officeart/2005/8/layout/hierarchy6"/>
    <dgm:cxn modelId="{BDB39DF5-DFAB-4B4C-B43E-D0E22C951ADC}" type="presParOf" srcId="{C0A8579E-EBA7-44AB-989E-CE96A465E08D}" destId="{BB34DF51-06C7-4FFA-9BF7-8C8B65C01619}" srcOrd="1" destOrd="0" presId="urn:microsoft.com/office/officeart/2005/8/layout/hierarchy6"/>
    <dgm:cxn modelId="{F6305599-F1D0-2E44-85A9-33B643D4EFE6}" type="presParOf" srcId="{BB34DF51-06C7-4FFA-9BF7-8C8B65C01619}" destId="{5AA80BF9-8279-4CE4-ADCC-20EB815CF90C}" srcOrd="0" destOrd="0" presId="urn:microsoft.com/office/officeart/2005/8/layout/hierarchy6"/>
    <dgm:cxn modelId="{0C48BA47-4C59-A14C-8D09-867EB46BDF18}" type="presParOf" srcId="{C0A8579E-EBA7-44AB-989E-CE96A465E08D}" destId="{56A29A9E-E661-44B1-8404-B93F44EF312D}" srcOrd="2" destOrd="0" presId="urn:microsoft.com/office/officeart/2005/8/layout/hierarchy6"/>
    <dgm:cxn modelId="{3D93FEFA-08DF-CF4A-95E9-9A225E42FF68}" type="presParOf" srcId="{56A29A9E-E661-44B1-8404-B93F44EF312D}" destId="{ED45EC14-B606-4FA4-A6AE-1F6EEB01810C}" srcOrd="0" destOrd="0" presId="urn:microsoft.com/office/officeart/2005/8/layout/hierarchy6"/>
    <dgm:cxn modelId="{BEB50D78-A5B1-FC4B-B616-CE9E9B69D06C}" type="presParOf" srcId="{56A29A9E-E661-44B1-8404-B93F44EF312D}" destId="{F0F2536C-E061-4414-A710-4DF49905D9E1}" srcOrd="1" destOrd="0" presId="urn:microsoft.com/office/officeart/2005/8/layout/hierarchy6"/>
    <dgm:cxn modelId="{CA80592C-7D67-3B46-BF5E-24920D7AACFC}" type="presParOf" srcId="{C0A8579E-EBA7-44AB-989E-CE96A465E08D}" destId="{119F95C9-66F0-484F-B2E5-4E29833D8361}" srcOrd="3" destOrd="0" presId="urn:microsoft.com/office/officeart/2005/8/layout/hierarchy6"/>
    <dgm:cxn modelId="{1CE06861-E551-0544-B603-E6F3DCFDA209}" type="presParOf" srcId="{119F95C9-66F0-484F-B2E5-4E29833D8361}" destId="{C1AD56F9-CAA4-47FA-AA7D-0CF45F30EF8B}" srcOrd="0" destOrd="0" presId="urn:microsoft.com/office/officeart/2005/8/layout/hierarchy6"/>
    <dgm:cxn modelId="{576493D3-5C1F-0940-83C7-9733A4C891EE}" type="presParOf" srcId="{C0A8579E-EBA7-44AB-989E-CE96A465E08D}" destId="{6C7D47AB-04DA-422F-984E-ABF019C6AE8D}" srcOrd="4" destOrd="0" presId="urn:microsoft.com/office/officeart/2005/8/layout/hierarchy6"/>
    <dgm:cxn modelId="{B771BF9C-F7AD-EF44-BE04-86474F0F3D2F}" type="presParOf" srcId="{6C7D47AB-04DA-422F-984E-ABF019C6AE8D}" destId="{6688A98F-7324-4F25-AF9F-CF834435F06F}" srcOrd="0" destOrd="0" presId="urn:microsoft.com/office/officeart/2005/8/layout/hierarchy6"/>
    <dgm:cxn modelId="{5CFC5181-E2E4-B54D-84FE-A24AFFA58B65}" type="presParOf" srcId="{6C7D47AB-04DA-422F-984E-ABF019C6AE8D}" destId="{3F88B38C-0752-4A72-83AF-8BD743295281}" srcOrd="1" destOrd="0" presId="urn:microsoft.com/office/officeart/2005/8/layout/hierarchy6"/>
    <dgm:cxn modelId="{E67A390C-2DEE-4244-978F-516A5B7A779E}" type="presParOf" srcId="{C0A8579E-EBA7-44AB-989E-CE96A465E08D}" destId="{5CC674DE-D197-4C37-BD0B-B3BFD57D1643}" srcOrd="5" destOrd="0" presId="urn:microsoft.com/office/officeart/2005/8/layout/hierarchy6"/>
    <dgm:cxn modelId="{AB2EB48F-D413-FE46-90E8-47128BC41AB8}" type="presParOf" srcId="{5CC674DE-D197-4C37-BD0B-B3BFD57D1643}" destId="{7090E304-24F0-4C0E-9B4D-7E9D512B5D7C}" srcOrd="0" destOrd="0" presId="urn:microsoft.com/office/officeart/2005/8/layout/hierarchy6"/>
    <dgm:cxn modelId="{083CF301-FE31-7046-BE0F-414503925AFE}" type="presParOf" srcId="{C0A8579E-EBA7-44AB-989E-CE96A465E08D}" destId="{51033D44-040E-4E96-A33F-DB32961A8462}" srcOrd="6" destOrd="0" presId="urn:microsoft.com/office/officeart/2005/8/layout/hierarchy6"/>
    <dgm:cxn modelId="{47011EDA-4840-BD45-A534-BDD5364B741C}" type="presParOf" srcId="{51033D44-040E-4E96-A33F-DB32961A8462}" destId="{CD9080C6-6B4F-49BC-81EF-C7B5214623EF}" srcOrd="0" destOrd="0" presId="urn:microsoft.com/office/officeart/2005/8/layout/hierarchy6"/>
    <dgm:cxn modelId="{D1945A8C-2A76-8948-9360-B09BA1348907}" type="presParOf" srcId="{51033D44-040E-4E96-A33F-DB32961A8462}" destId="{896E711B-17E3-4851-99EB-81825708F6E8}" srcOrd="1" destOrd="0" presId="urn:microsoft.com/office/officeart/2005/8/layout/hierarchy6"/>
    <dgm:cxn modelId="{67EF12E1-3A43-C641-84C9-F214DD3DEEA1}" type="presParOf" srcId="{C0A8579E-EBA7-44AB-989E-CE96A465E08D}" destId="{AF8712CD-763E-4D92-A420-1185BFF9CFD0}" srcOrd="7" destOrd="0" presId="urn:microsoft.com/office/officeart/2005/8/layout/hierarchy6"/>
    <dgm:cxn modelId="{D7B33907-9EE9-CE45-B9B0-A53861E13D2A}" type="presParOf" srcId="{AF8712CD-763E-4D92-A420-1185BFF9CFD0}" destId="{E22A9A74-CCAF-43E5-A7F5-3D7D6D846734}" srcOrd="0" destOrd="0" presId="urn:microsoft.com/office/officeart/2005/8/layout/hierarchy6"/>
    <dgm:cxn modelId="{BD46F162-00A8-ED48-9F45-F32644AF8038}" type="presParOf" srcId="{C0A8579E-EBA7-44AB-989E-CE96A465E08D}" destId="{6FD9F52C-CD1F-4239-A4D9-04E931478317}" srcOrd="8" destOrd="0" presId="urn:microsoft.com/office/officeart/2005/8/layout/hierarchy6"/>
    <dgm:cxn modelId="{22628E8F-21E3-FA4F-ACE6-EB32352F76BC}" type="presParOf" srcId="{6FD9F52C-CD1F-4239-A4D9-04E931478317}" destId="{D8B10C08-7D87-4966-9672-425B4449E60F}" srcOrd="0" destOrd="0" presId="urn:microsoft.com/office/officeart/2005/8/layout/hierarchy6"/>
    <dgm:cxn modelId="{FAD416CF-90E2-684F-BF23-C09823A289DB}" type="presParOf" srcId="{6FD9F52C-CD1F-4239-A4D9-04E931478317}" destId="{A3CCCE33-8C5A-47BB-AF82-8F67C97EAC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7616A-49A7-4D42-A1B2-04315437732F}" type="doc">
      <dgm:prSet loTypeId="urn:microsoft.com/office/officeart/2005/8/layout/hChevron3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24AADD1B-72B1-3444-BF7D-23A18861D552}">
      <dgm:prSet custT="1"/>
      <dgm:spPr>
        <a:solidFill>
          <a:srgbClr val="7DB85C"/>
        </a:solidFill>
        <a:ln w="50800">
          <a:solidFill>
            <a:schemeClr val="bg1"/>
          </a:solidFill>
        </a:ln>
      </dgm:spPr>
      <dgm:t>
        <a:bodyPr lIns="180000" rIns="180000"/>
        <a:lstStyle/>
        <a:p>
          <a:pPr rtl="0"/>
          <a:r>
            <a:rPr lang="nl-NL" sz="1600" b="1" dirty="0">
              <a:latin typeface="Roboto Slab" pitchFamily="2" charset="0"/>
              <a:ea typeface="Roboto Slab" pitchFamily="2" charset="0"/>
            </a:rPr>
            <a:t>Analyse warmtevraag</a:t>
          </a:r>
          <a:endParaRPr lang="nl-NL" sz="1600" dirty="0">
            <a:latin typeface="Roboto Slab" pitchFamily="2" charset="0"/>
            <a:ea typeface="Roboto Slab" pitchFamily="2" charset="0"/>
          </a:endParaRPr>
        </a:p>
      </dgm:t>
    </dgm:pt>
    <dgm:pt modelId="{CF9DD403-ACEB-9640-A7A1-B95AA33BDD88}" type="parTrans" cxnId="{36469933-B626-9B4A-AD6F-77C25F600503}">
      <dgm:prSet/>
      <dgm:spPr/>
      <dgm:t>
        <a:bodyPr/>
        <a:lstStyle/>
        <a:p>
          <a:endParaRPr lang="en-GB"/>
        </a:p>
      </dgm:t>
    </dgm:pt>
    <dgm:pt modelId="{2F4F916D-ADAC-9141-B56C-2549CDFAD173}" type="sibTrans" cxnId="{36469933-B626-9B4A-AD6F-77C25F600503}">
      <dgm:prSet/>
      <dgm:spPr/>
      <dgm:t>
        <a:bodyPr/>
        <a:lstStyle/>
        <a:p>
          <a:endParaRPr lang="en-GB"/>
        </a:p>
      </dgm:t>
    </dgm:pt>
    <dgm:pt modelId="{2ADFDBCD-E2F2-154D-818F-588B4DFEE60C}">
      <dgm:prSet custT="1"/>
      <dgm:spPr>
        <a:solidFill>
          <a:srgbClr val="7DB85C"/>
        </a:solidFill>
        <a:ln w="50800">
          <a:solidFill>
            <a:schemeClr val="bg1"/>
          </a:solidFill>
        </a:ln>
      </dgm:spPr>
      <dgm:t>
        <a:bodyPr lIns="0" rIns="72000"/>
        <a:lstStyle/>
        <a:p>
          <a:pPr rtl="0"/>
          <a:r>
            <a:rPr lang="nl-NL" sz="1600" b="1" dirty="0">
              <a:latin typeface="Roboto Slab" pitchFamily="2" charset="0"/>
              <a:ea typeface="Roboto Slab" pitchFamily="2" charset="0"/>
            </a:rPr>
            <a:t>Visie 2050</a:t>
          </a:r>
        </a:p>
      </dgm:t>
    </dgm:pt>
    <dgm:pt modelId="{935E7B17-54F3-8941-8942-A511CC296169}" type="parTrans" cxnId="{933B54DA-7AF1-A14C-9A55-91A43CF88DC6}">
      <dgm:prSet/>
      <dgm:spPr/>
      <dgm:t>
        <a:bodyPr/>
        <a:lstStyle/>
        <a:p>
          <a:endParaRPr lang="en-GB"/>
        </a:p>
      </dgm:t>
    </dgm:pt>
    <dgm:pt modelId="{2060E8DF-C765-9A45-B851-0FCD491ABDB4}" type="sibTrans" cxnId="{933B54DA-7AF1-A14C-9A55-91A43CF88DC6}">
      <dgm:prSet/>
      <dgm:spPr/>
      <dgm:t>
        <a:bodyPr/>
        <a:lstStyle/>
        <a:p>
          <a:endParaRPr lang="en-GB"/>
        </a:p>
      </dgm:t>
    </dgm:pt>
    <dgm:pt modelId="{B61400B5-CBDF-544A-BACF-A1D72EF27769}">
      <dgm:prSet custT="1"/>
      <dgm:spPr>
        <a:solidFill>
          <a:srgbClr val="7DB85C"/>
        </a:solidFill>
        <a:ln w="50800">
          <a:solidFill>
            <a:schemeClr val="bg1"/>
          </a:solidFill>
        </a:ln>
      </dgm:spPr>
      <dgm:t>
        <a:bodyPr lIns="108000" rIns="72000"/>
        <a:lstStyle/>
        <a:p>
          <a:pPr rtl="0"/>
          <a:r>
            <a:rPr lang="nl-NL" sz="1600" b="1" dirty="0">
              <a:latin typeface="Roboto Slab" pitchFamily="2" charset="0"/>
              <a:ea typeface="Roboto Slab" pitchFamily="2" charset="0"/>
            </a:rPr>
            <a:t>Fasering en startwijken</a:t>
          </a:r>
        </a:p>
      </dgm:t>
    </dgm:pt>
    <dgm:pt modelId="{115C8035-491B-3443-9E16-5F12C1BFFD20}" type="parTrans" cxnId="{293AEE70-A79F-B742-8AD7-7B00EAB6F9A2}">
      <dgm:prSet/>
      <dgm:spPr/>
      <dgm:t>
        <a:bodyPr/>
        <a:lstStyle/>
        <a:p>
          <a:endParaRPr lang="en-GB"/>
        </a:p>
      </dgm:t>
    </dgm:pt>
    <dgm:pt modelId="{D1571295-E5F2-F649-A6F9-3551168F31B4}" type="sibTrans" cxnId="{293AEE70-A79F-B742-8AD7-7B00EAB6F9A2}">
      <dgm:prSet/>
      <dgm:spPr/>
      <dgm:t>
        <a:bodyPr/>
        <a:lstStyle/>
        <a:p>
          <a:endParaRPr lang="en-GB"/>
        </a:p>
      </dgm:t>
    </dgm:pt>
    <dgm:pt modelId="{BECB81ED-F1D2-7A44-9EA2-9A8652738AA9}">
      <dgm:prSet custT="1"/>
      <dgm:spPr>
        <a:solidFill>
          <a:srgbClr val="7DB85C"/>
        </a:solidFill>
        <a:ln w="50800">
          <a:solidFill>
            <a:schemeClr val="bg1"/>
          </a:solidFill>
        </a:ln>
      </dgm:spPr>
      <dgm:t>
        <a:bodyPr rIns="0"/>
        <a:lstStyle/>
        <a:p>
          <a:pPr rtl="0"/>
          <a:r>
            <a:rPr lang="nl-NL" sz="1600" b="1" dirty="0">
              <a:latin typeface="Roboto Slab" pitchFamily="2" charset="0"/>
              <a:ea typeface="Roboto Slab" pitchFamily="2" charset="0"/>
            </a:rPr>
            <a:t>Transitievisie Warmte</a:t>
          </a:r>
        </a:p>
      </dgm:t>
    </dgm:pt>
    <dgm:pt modelId="{C98F68E0-ADEC-5847-B934-ED0E11CF93A9}" type="parTrans" cxnId="{2417CCE5-9E5F-C949-8BDC-4BF60A91BE05}">
      <dgm:prSet/>
      <dgm:spPr/>
      <dgm:t>
        <a:bodyPr/>
        <a:lstStyle/>
        <a:p>
          <a:endParaRPr lang="en-GB"/>
        </a:p>
      </dgm:t>
    </dgm:pt>
    <dgm:pt modelId="{BDEB59C7-9BE7-B343-81EE-366221B1B878}" type="sibTrans" cxnId="{2417CCE5-9E5F-C949-8BDC-4BF60A91BE05}">
      <dgm:prSet/>
      <dgm:spPr/>
      <dgm:t>
        <a:bodyPr/>
        <a:lstStyle/>
        <a:p>
          <a:endParaRPr lang="en-GB"/>
        </a:p>
      </dgm:t>
    </dgm:pt>
    <dgm:pt modelId="{43C9DA16-4946-4292-928F-2D2CA25410B3}">
      <dgm:prSet custT="1"/>
      <dgm:spPr>
        <a:solidFill>
          <a:srgbClr val="7DB85C"/>
        </a:solidFill>
        <a:ln w="50800">
          <a:solidFill>
            <a:schemeClr val="bg1"/>
          </a:solidFill>
        </a:ln>
      </dgm:spPr>
      <dgm:t>
        <a:bodyPr lIns="108000" rIns="72000"/>
        <a:lstStyle/>
        <a:p>
          <a:pPr rtl="0"/>
          <a:r>
            <a:rPr lang="nl-NL" sz="1600" b="1" dirty="0">
              <a:latin typeface="Roboto Slab" pitchFamily="2" charset="0"/>
              <a:ea typeface="Roboto Slab" pitchFamily="2" charset="0"/>
            </a:rPr>
            <a:t>Uitvoerings-strategie</a:t>
          </a:r>
        </a:p>
      </dgm:t>
    </dgm:pt>
    <dgm:pt modelId="{089522FD-0BEB-4396-8283-3F9FE4C97D6B}" type="parTrans" cxnId="{CC6C5D85-77A5-4B81-B0DE-1036AD7F9F83}">
      <dgm:prSet/>
      <dgm:spPr/>
      <dgm:t>
        <a:bodyPr/>
        <a:lstStyle/>
        <a:p>
          <a:endParaRPr lang="nl-NL"/>
        </a:p>
      </dgm:t>
    </dgm:pt>
    <dgm:pt modelId="{88792F41-74EF-4EE5-AC87-7AEF315A7F37}" type="sibTrans" cxnId="{CC6C5D85-77A5-4B81-B0DE-1036AD7F9F83}">
      <dgm:prSet/>
      <dgm:spPr/>
      <dgm:t>
        <a:bodyPr/>
        <a:lstStyle/>
        <a:p>
          <a:endParaRPr lang="nl-NL"/>
        </a:p>
      </dgm:t>
    </dgm:pt>
    <dgm:pt modelId="{1BAA16D1-0C49-B34A-AF64-2205F5896EAD}" type="pres">
      <dgm:prSet presAssocID="{CE77616A-49A7-4D42-A1B2-04315437732F}" presName="Name0" presStyleCnt="0">
        <dgm:presLayoutVars>
          <dgm:dir/>
          <dgm:resizeHandles val="exact"/>
        </dgm:presLayoutVars>
      </dgm:prSet>
      <dgm:spPr/>
    </dgm:pt>
    <dgm:pt modelId="{DB207410-22D9-49CF-9DBF-A6B3B8177E01}" type="pres">
      <dgm:prSet presAssocID="{24AADD1B-72B1-3444-BF7D-23A18861D552}" presName="parTxOnly" presStyleLbl="node1" presStyleIdx="0" presStyleCnt="5" custLinFactNeighborY="56585">
        <dgm:presLayoutVars>
          <dgm:bulletEnabled val="1"/>
        </dgm:presLayoutVars>
      </dgm:prSet>
      <dgm:spPr/>
    </dgm:pt>
    <dgm:pt modelId="{4AFDCD49-267B-4036-BA53-C2F9DA28AC9D}" type="pres">
      <dgm:prSet presAssocID="{2F4F916D-ADAC-9141-B56C-2549CDFAD173}" presName="parSpace" presStyleCnt="0"/>
      <dgm:spPr/>
    </dgm:pt>
    <dgm:pt modelId="{476A7634-60D6-4AF0-9D65-E8AD769AD7BA}" type="pres">
      <dgm:prSet presAssocID="{2ADFDBCD-E2F2-154D-818F-588B4DFEE60C}" presName="parTxOnly" presStyleLbl="node1" presStyleIdx="1" presStyleCnt="5" custLinFactNeighborX="-12115" custLinFactNeighborY="56791">
        <dgm:presLayoutVars>
          <dgm:bulletEnabled val="1"/>
        </dgm:presLayoutVars>
      </dgm:prSet>
      <dgm:spPr/>
    </dgm:pt>
    <dgm:pt modelId="{B399A655-8DB3-4E52-8E4E-981683A303B0}" type="pres">
      <dgm:prSet presAssocID="{2060E8DF-C765-9A45-B851-0FCD491ABDB4}" presName="parSpace" presStyleCnt="0"/>
      <dgm:spPr/>
    </dgm:pt>
    <dgm:pt modelId="{83ABD909-86F4-40BF-B0C6-5704D1F0E37E}" type="pres">
      <dgm:prSet presAssocID="{B61400B5-CBDF-544A-BACF-A1D72EF27769}" presName="parTxOnly" presStyleLbl="node1" presStyleIdx="2" presStyleCnt="5" custLinFactNeighborY="56675">
        <dgm:presLayoutVars>
          <dgm:bulletEnabled val="1"/>
        </dgm:presLayoutVars>
      </dgm:prSet>
      <dgm:spPr/>
    </dgm:pt>
    <dgm:pt modelId="{D718DC95-F91B-4968-BC9B-2FBF105B52F6}" type="pres">
      <dgm:prSet presAssocID="{D1571295-E5F2-F649-A6F9-3551168F31B4}" presName="parSpace" presStyleCnt="0"/>
      <dgm:spPr/>
    </dgm:pt>
    <dgm:pt modelId="{48AB4343-10D0-4B25-9848-D85F823AEDD4}" type="pres">
      <dgm:prSet presAssocID="{43C9DA16-4946-4292-928F-2D2CA25410B3}" presName="parTxOnly" presStyleLbl="node1" presStyleIdx="3" presStyleCnt="5" custLinFactNeighborX="1972" custLinFactNeighborY="55888">
        <dgm:presLayoutVars>
          <dgm:bulletEnabled val="1"/>
        </dgm:presLayoutVars>
      </dgm:prSet>
      <dgm:spPr/>
    </dgm:pt>
    <dgm:pt modelId="{6A0B3A76-1757-4E02-82A5-E32AB6F68B6C}" type="pres">
      <dgm:prSet presAssocID="{88792F41-74EF-4EE5-AC87-7AEF315A7F37}" presName="parSpace" presStyleCnt="0"/>
      <dgm:spPr/>
    </dgm:pt>
    <dgm:pt modelId="{56AC940F-AC0F-40C0-B4CC-EF65D0BF0425}" type="pres">
      <dgm:prSet presAssocID="{BECB81ED-F1D2-7A44-9EA2-9A8652738AA9}" presName="parTxOnly" presStyleLbl="node1" presStyleIdx="4" presStyleCnt="5" custLinFactNeighborY="56675">
        <dgm:presLayoutVars>
          <dgm:bulletEnabled val="1"/>
        </dgm:presLayoutVars>
      </dgm:prSet>
      <dgm:spPr/>
    </dgm:pt>
  </dgm:ptLst>
  <dgm:cxnLst>
    <dgm:cxn modelId="{D9E3B427-6540-4E0C-9492-232D2940B131}" type="presOf" srcId="{BECB81ED-F1D2-7A44-9EA2-9A8652738AA9}" destId="{56AC940F-AC0F-40C0-B4CC-EF65D0BF0425}" srcOrd="0" destOrd="0" presId="urn:microsoft.com/office/officeart/2005/8/layout/hChevron3"/>
    <dgm:cxn modelId="{36469933-B626-9B4A-AD6F-77C25F600503}" srcId="{CE77616A-49A7-4D42-A1B2-04315437732F}" destId="{24AADD1B-72B1-3444-BF7D-23A18861D552}" srcOrd="0" destOrd="0" parTransId="{CF9DD403-ACEB-9640-A7A1-B95AA33BDD88}" sibTransId="{2F4F916D-ADAC-9141-B56C-2549CDFAD173}"/>
    <dgm:cxn modelId="{37788F62-BCD8-674C-BCAF-E3835CAD8767}" type="presOf" srcId="{CE77616A-49A7-4D42-A1B2-04315437732F}" destId="{1BAA16D1-0C49-B34A-AF64-2205F5896EAD}" srcOrd="0" destOrd="0" presId="urn:microsoft.com/office/officeart/2005/8/layout/hChevron3"/>
    <dgm:cxn modelId="{293AEE70-A79F-B742-8AD7-7B00EAB6F9A2}" srcId="{CE77616A-49A7-4D42-A1B2-04315437732F}" destId="{B61400B5-CBDF-544A-BACF-A1D72EF27769}" srcOrd="2" destOrd="0" parTransId="{115C8035-491B-3443-9E16-5F12C1BFFD20}" sibTransId="{D1571295-E5F2-F649-A6F9-3551168F31B4}"/>
    <dgm:cxn modelId="{6A43A07D-0077-4012-A59B-3BF517F35199}" type="presOf" srcId="{2ADFDBCD-E2F2-154D-818F-588B4DFEE60C}" destId="{476A7634-60D6-4AF0-9D65-E8AD769AD7BA}" srcOrd="0" destOrd="0" presId="urn:microsoft.com/office/officeart/2005/8/layout/hChevron3"/>
    <dgm:cxn modelId="{CC6C5D85-77A5-4B81-B0DE-1036AD7F9F83}" srcId="{CE77616A-49A7-4D42-A1B2-04315437732F}" destId="{43C9DA16-4946-4292-928F-2D2CA25410B3}" srcOrd="3" destOrd="0" parTransId="{089522FD-0BEB-4396-8283-3F9FE4C97D6B}" sibTransId="{88792F41-74EF-4EE5-AC87-7AEF315A7F37}"/>
    <dgm:cxn modelId="{97AE0C91-66EF-4074-924C-7F00F278A029}" type="presOf" srcId="{B61400B5-CBDF-544A-BACF-A1D72EF27769}" destId="{83ABD909-86F4-40BF-B0C6-5704D1F0E37E}" srcOrd="0" destOrd="0" presId="urn:microsoft.com/office/officeart/2005/8/layout/hChevron3"/>
    <dgm:cxn modelId="{1920BBBF-6401-449E-AA47-395807A6258C}" type="presOf" srcId="{24AADD1B-72B1-3444-BF7D-23A18861D552}" destId="{DB207410-22D9-49CF-9DBF-A6B3B8177E01}" srcOrd="0" destOrd="0" presId="urn:microsoft.com/office/officeart/2005/8/layout/hChevron3"/>
    <dgm:cxn modelId="{933B54DA-7AF1-A14C-9A55-91A43CF88DC6}" srcId="{CE77616A-49A7-4D42-A1B2-04315437732F}" destId="{2ADFDBCD-E2F2-154D-818F-588B4DFEE60C}" srcOrd="1" destOrd="0" parTransId="{935E7B17-54F3-8941-8942-A511CC296169}" sibTransId="{2060E8DF-C765-9A45-B851-0FCD491ABDB4}"/>
    <dgm:cxn modelId="{2417CCE5-9E5F-C949-8BDC-4BF60A91BE05}" srcId="{CE77616A-49A7-4D42-A1B2-04315437732F}" destId="{BECB81ED-F1D2-7A44-9EA2-9A8652738AA9}" srcOrd="4" destOrd="0" parTransId="{C98F68E0-ADEC-5847-B934-ED0E11CF93A9}" sibTransId="{BDEB59C7-9BE7-B343-81EE-366221B1B878}"/>
    <dgm:cxn modelId="{5DC1D7F1-B725-4AED-BDE8-5728BA24790D}" type="presOf" srcId="{43C9DA16-4946-4292-928F-2D2CA25410B3}" destId="{48AB4343-10D0-4B25-9848-D85F823AEDD4}" srcOrd="0" destOrd="0" presId="urn:microsoft.com/office/officeart/2005/8/layout/hChevron3"/>
    <dgm:cxn modelId="{5DA046D6-DEF0-4E4C-9478-31130EC6AB61}" type="presParOf" srcId="{1BAA16D1-0C49-B34A-AF64-2205F5896EAD}" destId="{DB207410-22D9-49CF-9DBF-A6B3B8177E01}" srcOrd="0" destOrd="0" presId="urn:microsoft.com/office/officeart/2005/8/layout/hChevron3"/>
    <dgm:cxn modelId="{0D11C3C1-EE99-4728-8F69-4F2E0CC3F4D5}" type="presParOf" srcId="{1BAA16D1-0C49-B34A-AF64-2205F5896EAD}" destId="{4AFDCD49-267B-4036-BA53-C2F9DA28AC9D}" srcOrd="1" destOrd="0" presId="urn:microsoft.com/office/officeart/2005/8/layout/hChevron3"/>
    <dgm:cxn modelId="{B8566425-9044-4223-BB21-1E6BD9AC95C7}" type="presParOf" srcId="{1BAA16D1-0C49-B34A-AF64-2205F5896EAD}" destId="{476A7634-60D6-4AF0-9D65-E8AD769AD7BA}" srcOrd="2" destOrd="0" presId="urn:microsoft.com/office/officeart/2005/8/layout/hChevron3"/>
    <dgm:cxn modelId="{C3D49F16-29B9-4038-9269-75E728E0D131}" type="presParOf" srcId="{1BAA16D1-0C49-B34A-AF64-2205F5896EAD}" destId="{B399A655-8DB3-4E52-8E4E-981683A303B0}" srcOrd="3" destOrd="0" presId="urn:microsoft.com/office/officeart/2005/8/layout/hChevron3"/>
    <dgm:cxn modelId="{7A91A3C8-9AF4-430E-82EE-665C96F6B8A6}" type="presParOf" srcId="{1BAA16D1-0C49-B34A-AF64-2205F5896EAD}" destId="{83ABD909-86F4-40BF-B0C6-5704D1F0E37E}" srcOrd="4" destOrd="0" presId="urn:microsoft.com/office/officeart/2005/8/layout/hChevron3"/>
    <dgm:cxn modelId="{0821882A-595D-45D1-A822-DF66529B91E9}" type="presParOf" srcId="{1BAA16D1-0C49-B34A-AF64-2205F5896EAD}" destId="{D718DC95-F91B-4968-BC9B-2FBF105B52F6}" srcOrd="5" destOrd="0" presId="urn:microsoft.com/office/officeart/2005/8/layout/hChevron3"/>
    <dgm:cxn modelId="{1CCC7F7A-CEE1-4945-9CE3-E63FF43EC608}" type="presParOf" srcId="{1BAA16D1-0C49-B34A-AF64-2205F5896EAD}" destId="{48AB4343-10D0-4B25-9848-D85F823AEDD4}" srcOrd="6" destOrd="0" presId="urn:microsoft.com/office/officeart/2005/8/layout/hChevron3"/>
    <dgm:cxn modelId="{CDA04F52-D624-417B-8740-55379EBBAF6F}" type="presParOf" srcId="{1BAA16D1-0C49-B34A-AF64-2205F5896EAD}" destId="{6A0B3A76-1757-4E02-82A5-E32AB6F68B6C}" srcOrd="7" destOrd="0" presId="urn:microsoft.com/office/officeart/2005/8/layout/hChevron3"/>
    <dgm:cxn modelId="{AAC319AF-F689-4099-B7F3-6E99F5E22369}" type="presParOf" srcId="{1BAA16D1-0C49-B34A-AF64-2205F5896EAD}" destId="{56AC940F-AC0F-40C0-B4CC-EF65D0BF0425}" srcOrd="8" destOrd="0" presId="urn:microsoft.com/office/officeart/2005/8/layout/hChevron3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81842-F5A1-4513-A97B-0E04E042C28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8C371-64C8-4294-82A7-760D2B0F2C6A}">
      <dgm:prSet phldrT="[Tekst]"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nl-NL" sz="2000" dirty="0">
              <a:latin typeface="Roboto Slab" pitchFamily="2" charset="0"/>
              <a:ea typeface="Roboto Slab" pitchFamily="2" charset="0"/>
            </a:rPr>
            <a:t>8 kansrijke clusters</a:t>
          </a:r>
          <a:endParaRPr lang="en-US" sz="2000" dirty="0">
            <a:latin typeface="Roboto Slab" pitchFamily="2" charset="0"/>
            <a:ea typeface="Roboto Slab" pitchFamily="2" charset="0"/>
          </a:endParaRPr>
        </a:p>
      </dgm:t>
    </dgm:pt>
    <dgm:pt modelId="{FD964603-97C0-4AEA-ADB8-D1CEE1E8BD93}" type="parTrans" cxnId="{0BDE32F1-8BE7-4705-9778-E10A5EE1921C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68378785-BF2A-4163-A2B8-1E88E15A917D}" type="sibTrans" cxnId="{0BDE32F1-8BE7-4705-9778-E10A5EE1921C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A7650FCD-D324-4AA7-BC21-A70C57CBA651}">
      <dgm:prSet phldrT="[Tekst]" custT="1"/>
      <dgm:spPr>
        <a:solidFill>
          <a:srgbClr val="70AD47"/>
        </a:solidFill>
      </dgm:spPr>
      <dgm:t>
        <a:bodyPr/>
        <a:lstStyle/>
        <a:p>
          <a:r>
            <a:rPr lang="nl-NL" sz="2000" dirty="0">
              <a:latin typeface="Roboto Slab" pitchFamily="2" charset="0"/>
              <a:ea typeface="Roboto Slab" pitchFamily="2" charset="0"/>
            </a:rPr>
            <a:t>5 definitieve verkenningsbuurten</a:t>
          </a:r>
          <a:endParaRPr lang="en-US" sz="2000" dirty="0">
            <a:latin typeface="Roboto Slab" pitchFamily="2" charset="0"/>
            <a:ea typeface="Roboto Slab" pitchFamily="2" charset="0"/>
          </a:endParaRPr>
        </a:p>
      </dgm:t>
    </dgm:pt>
    <dgm:pt modelId="{7E3B42D9-3928-4533-9B29-A13D3C5B194D}" type="parTrans" cxnId="{DC982B0C-8B57-4FC8-873A-EDD1FDEEC6BE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D4A1EA95-D9DE-41C3-92D5-96D0F3CA95FA}" type="sibTrans" cxnId="{DC982B0C-8B57-4FC8-873A-EDD1FDEEC6BE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7E3F16D8-2850-9C41-A196-493D37D50AC4}">
      <dgm:prSet custT="1"/>
      <dgm:spPr>
        <a:solidFill>
          <a:srgbClr val="70AD47"/>
        </a:solidFill>
      </dgm:spPr>
      <dgm:t>
        <a:bodyPr/>
        <a:lstStyle/>
        <a:p>
          <a:r>
            <a:rPr lang="nl-NL" sz="2000" dirty="0">
              <a:latin typeface="Roboto" panose="02000000000000000000" pitchFamily="2" charset="0"/>
              <a:ea typeface="Roboto" panose="02000000000000000000" pitchFamily="2" charset="0"/>
            </a:rPr>
            <a:t>Gemeentebrede analyse</a:t>
          </a:r>
        </a:p>
      </dgm:t>
    </dgm:pt>
    <dgm:pt modelId="{0CFCE720-33E2-1144-8671-563FB555C184}" type="parTrans" cxnId="{AD700D3A-908C-BF43-B692-17C2E147C4E7}">
      <dgm:prSet/>
      <dgm:spPr/>
      <dgm:t>
        <a:bodyPr/>
        <a:lstStyle/>
        <a:p>
          <a:endParaRPr lang="nl-NL"/>
        </a:p>
      </dgm:t>
    </dgm:pt>
    <dgm:pt modelId="{F32DA7B2-5C2F-044F-AB7A-9F01A6E2CB8E}" type="sibTrans" cxnId="{AD700D3A-908C-BF43-B692-17C2E147C4E7}">
      <dgm:prSet/>
      <dgm:spPr/>
      <dgm:t>
        <a:bodyPr/>
        <a:lstStyle/>
        <a:p>
          <a:endParaRPr lang="nl-NL"/>
        </a:p>
      </dgm:t>
    </dgm:pt>
    <dgm:pt modelId="{20195988-6F36-B640-976D-36DE63897A53}">
      <dgm:prSet custT="1"/>
      <dgm:spPr/>
      <dgm:t>
        <a:bodyPr/>
        <a:lstStyle/>
        <a:p>
          <a:r>
            <a:rPr lang="nl-NL" sz="1600" dirty="0">
              <a:latin typeface="Roboto" panose="02000000000000000000" pitchFamily="2" charset="0"/>
              <a:ea typeface="Roboto" panose="02000000000000000000" pitchFamily="2" charset="0"/>
            </a:rPr>
            <a:t>19 logische warmteclusters</a:t>
          </a:r>
        </a:p>
      </dgm:t>
    </dgm:pt>
    <dgm:pt modelId="{F5E2E254-2D6C-1D47-AE74-2A19F3E4E2A2}" type="parTrans" cxnId="{18AAED4E-5824-9842-831C-AE8FD7857900}">
      <dgm:prSet/>
      <dgm:spPr/>
      <dgm:t>
        <a:bodyPr/>
        <a:lstStyle/>
        <a:p>
          <a:endParaRPr lang="nl-NL"/>
        </a:p>
      </dgm:t>
    </dgm:pt>
    <dgm:pt modelId="{E1ECAE00-CF89-D540-9F32-525B967B1A75}" type="sibTrans" cxnId="{18AAED4E-5824-9842-831C-AE8FD7857900}">
      <dgm:prSet/>
      <dgm:spPr/>
      <dgm:t>
        <a:bodyPr/>
        <a:lstStyle/>
        <a:p>
          <a:endParaRPr lang="nl-NL"/>
        </a:p>
      </dgm:t>
    </dgm:pt>
    <dgm:pt modelId="{FB6F3249-14B6-7147-882E-C4AF2522596A}">
      <dgm:prSet custT="1"/>
      <dgm:spPr/>
      <dgm:t>
        <a:bodyPr/>
        <a:lstStyle/>
        <a:p>
          <a:r>
            <a:rPr lang="nl-NL" sz="1200" dirty="0"/>
            <a:t>Ridderveld West</a:t>
          </a:r>
        </a:p>
      </dgm:t>
    </dgm:pt>
    <dgm:pt modelId="{512CE1ED-1F7B-C34F-B4FE-2AC62B5DB8E3}" type="parTrans" cxnId="{378510EE-0C02-2446-B617-D4E6FAE6DE6A}">
      <dgm:prSet/>
      <dgm:spPr/>
      <dgm:t>
        <a:bodyPr/>
        <a:lstStyle/>
        <a:p>
          <a:endParaRPr lang="nl-NL"/>
        </a:p>
      </dgm:t>
    </dgm:pt>
    <dgm:pt modelId="{C8CD8713-EED9-914C-9B62-33D307D1BF48}" type="sibTrans" cxnId="{378510EE-0C02-2446-B617-D4E6FAE6DE6A}">
      <dgm:prSet/>
      <dgm:spPr/>
      <dgm:t>
        <a:bodyPr/>
        <a:lstStyle/>
        <a:p>
          <a:endParaRPr lang="nl-NL"/>
        </a:p>
      </dgm:t>
    </dgm:pt>
    <dgm:pt modelId="{B3E7DA73-34D7-A143-8BFB-F3B12C1CEBA9}">
      <dgm:prSet custT="1"/>
      <dgm:spPr/>
      <dgm:t>
        <a:bodyPr/>
        <a:lstStyle/>
        <a:p>
          <a:r>
            <a:rPr lang="nl-NL" sz="1200" dirty="0"/>
            <a:t>Planetenbuurt</a:t>
          </a:r>
        </a:p>
      </dgm:t>
    </dgm:pt>
    <dgm:pt modelId="{6E8759EF-552B-2B46-A207-423C09AC996D}" type="parTrans" cxnId="{943671EE-25A5-2342-BF02-795A597CB72A}">
      <dgm:prSet/>
      <dgm:spPr/>
      <dgm:t>
        <a:bodyPr/>
        <a:lstStyle/>
        <a:p>
          <a:endParaRPr lang="nl-NL"/>
        </a:p>
      </dgm:t>
    </dgm:pt>
    <dgm:pt modelId="{6835D0F1-2EF8-7E4A-AD94-832FA8E54F52}" type="sibTrans" cxnId="{943671EE-25A5-2342-BF02-795A597CB72A}">
      <dgm:prSet/>
      <dgm:spPr/>
      <dgm:t>
        <a:bodyPr/>
        <a:lstStyle/>
        <a:p>
          <a:endParaRPr lang="nl-NL"/>
        </a:p>
      </dgm:t>
    </dgm:pt>
    <dgm:pt modelId="{60E8E78F-507D-7E46-B0F2-8417D489F9B9}">
      <dgm:prSet custT="1"/>
      <dgm:spPr/>
      <dgm:t>
        <a:bodyPr/>
        <a:lstStyle/>
        <a:p>
          <a:r>
            <a:rPr lang="nl-NL" sz="1100" dirty="0"/>
            <a:t>Zeeheldenbuurt Groene Dorp</a:t>
          </a:r>
        </a:p>
      </dgm:t>
    </dgm:pt>
    <dgm:pt modelId="{09A8E4AF-1FBE-BD4B-B160-DE38F90D46C7}" type="parTrans" cxnId="{35230A3B-AA91-5847-A59C-1CB98C49026A}">
      <dgm:prSet/>
      <dgm:spPr/>
      <dgm:t>
        <a:bodyPr/>
        <a:lstStyle/>
        <a:p>
          <a:endParaRPr lang="nl-NL"/>
        </a:p>
      </dgm:t>
    </dgm:pt>
    <dgm:pt modelId="{F35CAF4F-089A-FB4E-9B55-E37D19E4DBC2}" type="sibTrans" cxnId="{35230A3B-AA91-5847-A59C-1CB98C49026A}">
      <dgm:prSet/>
      <dgm:spPr/>
      <dgm:t>
        <a:bodyPr/>
        <a:lstStyle/>
        <a:p>
          <a:endParaRPr lang="nl-NL"/>
        </a:p>
      </dgm:t>
    </dgm:pt>
    <dgm:pt modelId="{4868B19F-1B8B-B745-8196-00176CECEF15}">
      <dgm:prSet custT="1"/>
      <dgm:spPr/>
      <dgm:t>
        <a:bodyPr/>
        <a:lstStyle/>
        <a:p>
          <a:r>
            <a:rPr lang="nl-NL" sz="1200" dirty="0"/>
            <a:t>Boskoop Buitengebied</a:t>
          </a:r>
        </a:p>
      </dgm:t>
    </dgm:pt>
    <dgm:pt modelId="{0FA29D6D-8397-E84D-B22C-8B4B83BEEDD0}" type="parTrans" cxnId="{D541D71D-2BEC-7343-BA97-33B048C7A143}">
      <dgm:prSet/>
      <dgm:spPr/>
      <dgm:t>
        <a:bodyPr/>
        <a:lstStyle/>
        <a:p>
          <a:endParaRPr lang="nl-NL"/>
        </a:p>
      </dgm:t>
    </dgm:pt>
    <dgm:pt modelId="{3A29A02F-871E-D140-AD84-CDC9E37DE0F1}" type="sibTrans" cxnId="{D541D71D-2BEC-7343-BA97-33B048C7A143}">
      <dgm:prSet/>
      <dgm:spPr/>
      <dgm:t>
        <a:bodyPr/>
        <a:lstStyle/>
        <a:p>
          <a:endParaRPr lang="nl-NL"/>
        </a:p>
      </dgm:t>
    </dgm:pt>
    <dgm:pt modelId="{A54CBB9C-D94E-9146-9DB0-17903E8C5129}">
      <dgm:prSet custT="1"/>
      <dgm:spPr/>
      <dgm:t>
        <a:bodyPr/>
        <a:lstStyle/>
        <a:p>
          <a:r>
            <a:rPr lang="nl-NL" sz="1200" dirty="0"/>
            <a:t>Rijnhaven Oost</a:t>
          </a:r>
        </a:p>
      </dgm:t>
    </dgm:pt>
    <dgm:pt modelId="{036BB8EB-84E4-2C42-86A0-0EE9D1CDD17A}" type="parTrans" cxnId="{BD0C2965-B0E3-3D43-A733-EE9CC49263CD}">
      <dgm:prSet/>
      <dgm:spPr/>
      <dgm:t>
        <a:bodyPr/>
        <a:lstStyle/>
        <a:p>
          <a:endParaRPr lang="nl-NL"/>
        </a:p>
      </dgm:t>
    </dgm:pt>
    <dgm:pt modelId="{79CFEAD3-62A5-AE47-8204-EA258EF1F060}" type="sibTrans" cxnId="{BD0C2965-B0E3-3D43-A733-EE9CC49263CD}">
      <dgm:prSet/>
      <dgm:spPr/>
      <dgm:t>
        <a:bodyPr/>
        <a:lstStyle/>
        <a:p>
          <a:endParaRPr lang="nl-NL"/>
        </a:p>
      </dgm:t>
    </dgm:pt>
    <dgm:pt modelId="{F9CCF73A-CA41-C240-B514-A5CE08B9B8E0}">
      <dgm:prSet custT="1"/>
      <dgm:spPr/>
      <dgm:t>
        <a:bodyPr/>
        <a:lstStyle/>
        <a:p>
          <a:r>
            <a:rPr lang="nl-NL" sz="1200" dirty="0"/>
            <a:t>Boskoop West</a:t>
          </a:r>
        </a:p>
      </dgm:t>
    </dgm:pt>
    <dgm:pt modelId="{3E4B87FB-D4DA-B148-A5F4-C1ECB1AE6639}" type="parTrans" cxnId="{9415FBAD-0844-7040-B5BD-DDBD5F9847DF}">
      <dgm:prSet/>
      <dgm:spPr/>
      <dgm:t>
        <a:bodyPr/>
        <a:lstStyle/>
        <a:p>
          <a:endParaRPr lang="nl-NL"/>
        </a:p>
      </dgm:t>
    </dgm:pt>
    <dgm:pt modelId="{CF7A964F-ABBB-EE4C-9EE7-9EDE13EC34C6}" type="sibTrans" cxnId="{9415FBAD-0844-7040-B5BD-DDBD5F9847DF}">
      <dgm:prSet/>
      <dgm:spPr/>
      <dgm:t>
        <a:bodyPr/>
        <a:lstStyle/>
        <a:p>
          <a:endParaRPr lang="nl-NL"/>
        </a:p>
      </dgm:t>
    </dgm:pt>
    <dgm:pt modelId="{360A9532-912A-7143-AD8C-9E4DE32DB1DB}">
      <dgm:prSet custT="1"/>
      <dgm:spPr/>
      <dgm:t>
        <a:bodyPr/>
        <a:lstStyle/>
        <a:p>
          <a:r>
            <a:rPr lang="nl-NL" sz="1200" dirty="0"/>
            <a:t>Burggooi</a:t>
          </a:r>
        </a:p>
      </dgm:t>
    </dgm:pt>
    <dgm:pt modelId="{BE30A1FD-705B-2743-B2FC-C04D760633E0}" type="parTrans" cxnId="{EC27E233-9BC6-774F-A289-7AB3B33531FD}">
      <dgm:prSet/>
      <dgm:spPr/>
      <dgm:t>
        <a:bodyPr/>
        <a:lstStyle/>
        <a:p>
          <a:endParaRPr lang="nl-NL"/>
        </a:p>
      </dgm:t>
    </dgm:pt>
    <dgm:pt modelId="{56BCE590-C370-4543-B4F9-2EF20A27D346}" type="sibTrans" cxnId="{EC27E233-9BC6-774F-A289-7AB3B33531FD}">
      <dgm:prSet/>
      <dgm:spPr/>
      <dgm:t>
        <a:bodyPr/>
        <a:lstStyle/>
        <a:p>
          <a:endParaRPr lang="nl-NL"/>
        </a:p>
      </dgm:t>
    </dgm:pt>
    <dgm:pt modelId="{18663041-EDEE-5A49-8BDD-D710D751F068}">
      <dgm:prSet custT="1"/>
      <dgm:spPr>
        <a:solidFill>
          <a:srgbClr val="70AD47"/>
        </a:solidFill>
      </dgm:spPr>
      <dgm:t>
        <a:bodyPr/>
        <a:lstStyle/>
        <a:p>
          <a:r>
            <a:rPr lang="nl-NL" sz="2000" dirty="0"/>
            <a:t>6 voorlopige verkenningsbuurten</a:t>
          </a:r>
        </a:p>
      </dgm:t>
    </dgm:pt>
    <dgm:pt modelId="{632BDCCC-5E65-A142-8C7D-B2C25A1D4F87}" type="parTrans" cxnId="{3B55C410-72B5-BF43-B6FE-324E0AA5C3B3}">
      <dgm:prSet/>
      <dgm:spPr/>
      <dgm:t>
        <a:bodyPr/>
        <a:lstStyle/>
        <a:p>
          <a:endParaRPr lang="nl-NL"/>
        </a:p>
      </dgm:t>
    </dgm:pt>
    <dgm:pt modelId="{9B72F1EE-4087-D146-9ABE-9408A17AD607}" type="sibTrans" cxnId="{3B55C410-72B5-BF43-B6FE-324E0AA5C3B3}">
      <dgm:prSet/>
      <dgm:spPr/>
      <dgm:t>
        <a:bodyPr/>
        <a:lstStyle/>
        <a:p>
          <a:endParaRPr lang="nl-NL"/>
        </a:p>
      </dgm:t>
    </dgm:pt>
    <dgm:pt modelId="{1818352B-73AF-C342-87CA-4B43C3D45DE3}">
      <dgm:prSet custT="1"/>
      <dgm:spPr/>
      <dgm:t>
        <a:bodyPr/>
        <a:lstStyle/>
        <a:p>
          <a:r>
            <a:rPr lang="nl-NL" sz="1400" dirty="0"/>
            <a:t>Ridderveld West</a:t>
          </a:r>
        </a:p>
      </dgm:t>
    </dgm:pt>
    <dgm:pt modelId="{2F0C0C4F-7CE5-2E46-93E9-C06B8EE07A49}" type="parTrans" cxnId="{66E57720-6B1A-854E-AE29-01D91E76BA42}">
      <dgm:prSet/>
      <dgm:spPr/>
      <dgm:t>
        <a:bodyPr/>
        <a:lstStyle/>
        <a:p>
          <a:endParaRPr lang="nl-NL"/>
        </a:p>
      </dgm:t>
    </dgm:pt>
    <dgm:pt modelId="{AEC9F708-CA4A-4544-BDB1-EA07BAA86685}" type="sibTrans" cxnId="{66E57720-6B1A-854E-AE29-01D91E76BA42}">
      <dgm:prSet/>
      <dgm:spPr/>
      <dgm:t>
        <a:bodyPr/>
        <a:lstStyle/>
        <a:p>
          <a:endParaRPr lang="nl-NL"/>
        </a:p>
      </dgm:t>
    </dgm:pt>
    <dgm:pt modelId="{88304CC0-84BC-B343-9F33-5C620591B47D}">
      <dgm:prSet custT="1"/>
      <dgm:spPr/>
      <dgm:t>
        <a:bodyPr/>
        <a:lstStyle/>
        <a:p>
          <a:r>
            <a:rPr lang="nl-NL" sz="1400" dirty="0"/>
            <a:t>Planetenbuurt</a:t>
          </a:r>
        </a:p>
      </dgm:t>
    </dgm:pt>
    <dgm:pt modelId="{29D62DEA-9719-BE47-AEF1-A6B40D6B4BC4}" type="parTrans" cxnId="{C1DC5223-071A-2046-906E-5DDEBB390655}">
      <dgm:prSet/>
      <dgm:spPr/>
      <dgm:t>
        <a:bodyPr/>
        <a:lstStyle/>
        <a:p>
          <a:endParaRPr lang="nl-NL"/>
        </a:p>
      </dgm:t>
    </dgm:pt>
    <dgm:pt modelId="{C7828C13-ABB0-A441-8200-E3898B8EAE99}" type="sibTrans" cxnId="{C1DC5223-071A-2046-906E-5DDEBB390655}">
      <dgm:prSet/>
      <dgm:spPr/>
      <dgm:t>
        <a:bodyPr/>
        <a:lstStyle/>
        <a:p>
          <a:endParaRPr lang="nl-NL"/>
        </a:p>
      </dgm:t>
    </dgm:pt>
    <dgm:pt modelId="{4C3C588B-0D68-D240-8254-97917E98A9FA}">
      <dgm:prSet custT="1"/>
      <dgm:spPr/>
      <dgm:t>
        <a:bodyPr/>
        <a:lstStyle/>
        <a:p>
          <a:r>
            <a:rPr lang="nl-NL" sz="1400" dirty="0"/>
            <a:t>Zeeheldenbuurt Groene Dorp</a:t>
          </a:r>
        </a:p>
      </dgm:t>
    </dgm:pt>
    <dgm:pt modelId="{C9B63B79-F831-9645-BCAF-9723DE4FF9FF}" type="parTrans" cxnId="{D6A6B961-9CEB-8447-8B9F-1FE4A02EAA95}">
      <dgm:prSet/>
      <dgm:spPr/>
      <dgm:t>
        <a:bodyPr/>
        <a:lstStyle/>
        <a:p>
          <a:endParaRPr lang="nl-NL"/>
        </a:p>
      </dgm:t>
    </dgm:pt>
    <dgm:pt modelId="{D5F343E7-51D0-2B43-80CE-6C6B859DE1D8}" type="sibTrans" cxnId="{D6A6B961-9CEB-8447-8B9F-1FE4A02EAA95}">
      <dgm:prSet/>
      <dgm:spPr/>
      <dgm:t>
        <a:bodyPr/>
        <a:lstStyle/>
        <a:p>
          <a:endParaRPr lang="nl-NL"/>
        </a:p>
      </dgm:t>
    </dgm:pt>
    <dgm:pt modelId="{106A4163-F2C1-524A-8843-F05224053766}">
      <dgm:prSet custT="1"/>
      <dgm:spPr/>
      <dgm:t>
        <a:bodyPr/>
        <a:lstStyle/>
        <a:p>
          <a:r>
            <a:rPr lang="nl-NL" sz="1400" dirty="0"/>
            <a:t>Boskoop West</a:t>
          </a:r>
        </a:p>
      </dgm:t>
    </dgm:pt>
    <dgm:pt modelId="{2584BAA5-8A1E-8346-AF30-C194E7816692}" type="parTrans" cxnId="{8A9B0567-7346-BE42-BFC0-B52A5FD3FF9F}">
      <dgm:prSet/>
      <dgm:spPr/>
      <dgm:t>
        <a:bodyPr/>
        <a:lstStyle/>
        <a:p>
          <a:endParaRPr lang="nl-NL"/>
        </a:p>
      </dgm:t>
    </dgm:pt>
    <dgm:pt modelId="{8C64E445-A0EF-0148-997A-BD9B4D95A3FF}" type="sibTrans" cxnId="{8A9B0567-7346-BE42-BFC0-B52A5FD3FF9F}">
      <dgm:prSet/>
      <dgm:spPr/>
      <dgm:t>
        <a:bodyPr/>
        <a:lstStyle/>
        <a:p>
          <a:endParaRPr lang="nl-NL"/>
        </a:p>
      </dgm:t>
    </dgm:pt>
    <dgm:pt modelId="{A39EB80F-3086-6240-A504-74516753F4B7}">
      <dgm:prSet custT="1"/>
      <dgm:spPr/>
      <dgm:t>
        <a:bodyPr/>
        <a:lstStyle/>
        <a:p>
          <a:r>
            <a:rPr lang="nl-NL" sz="1400" dirty="0"/>
            <a:t>Burggooi</a:t>
          </a:r>
        </a:p>
      </dgm:t>
    </dgm:pt>
    <dgm:pt modelId="{6701F8EC-3834-B74F-96F6-B982ACFA10C2}" type="parTrans" cxnId="{E86D3AB7-22D1-C043-8C85-AE64164A39FB}">
      <dgm:prSet/>
      <dgm:spPr/>
      <dgm:t>
        <a:bodyPr/>
        <a:lstStyle/>
        <a:p>
          <a:endParaRPr lang="nl-NL"/>
        </a:p>
      </dgm:t>
    </dgm:pt>
    <dgm:pt modelId="{F23A0A7C-118C-5A4A-9A9E-F0D613154DA5}" type="sibTrans" cxnId="{E86D3AB7-22D1-C043-8C85-AE64164A39FB}">
      <dgm:prSet/>
      <dgm:spPr/>
      <dgm:t>
        <a:bodyPr/>
        <a:lstStyle/>
        <a:p>
          <a:endParaRPr lang="nl-NL"/>
        </a:p>
      </dgm:t>
    </dgm:pt>
    <dgm:pt modelId="{82891848-F9DF-B440-A8C3-CFD5F90DAF7D}">
      <dgm:prSet custT="1"/>
      <dgm:spPr/>
      <dgm:t>
        <a:bodyPr/>
        <a:lstStyle/>
        <a:p>
          <a:r>
            <a:rPr lang="nl-NL" sz="1400" dirty="0"/>
            <a:t>Koudekerk aan den Rijn</a:t>
          </a:r>
        </a:p>
      </dgm:t>
    </dgm:pt>
    <dgm:pt modelId="{F2715670-EC69-744F-A974-0F01772B2DA3}" type="parTrans" cxnId="{4D4924E4-BCBE-1F49-9B91-F8725D095CEA}">
      <dgm:prSet/>
      <dgm:spPr/>
      <dgm:t>
        <a:bodyPr/>
        <a:lstStyle/>
        <a:p>
          <a:endParaRPr lang="nl-NL"/>
        </a:p>
      </dgm:t>
    </dgm:pt>
    <dgm:pt modelId="{4B9541CA-2B18-2241-8A8A-2668D7F7196D}" type="sibTrans" cxnId="{4D4924E4-BCBE-1F49-9B91-F8725D095CEA}">
      <dgm:prSet/>
      <dgm:spPr/>
      <dgm:t>
        <a:bodyPr/>
        <a:lstStyle/>
        <a:p>
          <a:endParaRPr lang="nl-NL"/>
        </a:p>
      </dgm:t>
    </dgm:pt>
    <dgm:pt modelId="{74243F4F-D049-5E40-878D-3976AC3E214D}">
      <dgm:prSet custT="1"/>
      <dgm:spPr/>
      <dgm:t>
        <a:bodyPr/>
        <a:lstStyle/>
        <a:p>
          <a:r>
            <a:rPr lang="nl-NL" sz="1200" dirty="0"/>
            <a:t>Ridderveld Oost</a:t>
          </a:r>
        </a:p>
      </dgm:t>
    </dgm:pt>
    <dgm:pt modelId="{8A2C1A47-0988-1A40-BEE3-B7D9094C90EB}" type="parTrans" cxnId="{C170AD49-C351-D446-B694-166A977A3391}">
      <dgm:prSet/>
      <dgm:spPr/>
      <dgm:t>
        <a:bodyPr/>
        <a:lstStyle/>
        <a:p>
          <a:endParaRPr lang="nl-NL"/>
        </a:p>
      </dgm:t>
    </dgm:pt>
    <dgm:pt modelId="{5B8C3178-1FCC-5744-B24C-1A48CAA1700C}" type="sibTrans" cxnId="{C170AD49-C351-D446-B694-166A977A3391}">
      <dgm:prSet/>
      <dgm:spPr/>
      <dgm:t>
        <a:bodyPr/>
        <a:lstStyle/>
        <a:p>
          <a:endParaRPr lang="nl-NL"/>
        </a:p>
      </dgm:t>
    </dgm:pt>
    <dgm:pt modelId="{ECA4F1E6-5272-BF4F-B6A6-A990037030A1}">
      <dgm:prSet custT="1"/>
      <dgm:spPr/>
      <dgm:t>
        <a:bodyPr/>
        <a:lstStyle/>
        <a:p>
          <a:r>
            <a:rPr lang="nl-NL" sz="1600" dirty="0"/>
            <a:t>Planetenbuurt</a:t>
          </a:r>
        </a:p>
      </dgm:t>
    </dgm:pt>
    <dgm:pt modelId="{7A39D2F1-86EB-F548-AA1D-36733B55B255}" type="parTrans" cxnId="{84535E65-8963-6D47-B13E-AFE8D87CA9F8}">
      <dgm:prSet/>
      <dgm:spPr/>
      <dgm:t>
        <a:bodyPr/>
        <a:lstStyle/>
        <a:p>
          <a:endParaRPr lang="nl-NL"/>
        </a:p>
      </dgm:t>
    </dgm:pt>
    <dgm:pt modelId="{29DFD25A-ADDB-F544-A538-F930DA701C54}" type="sibTrans" cxnId="{84535E65-8963-6D47-B13E-AFE8D87CA9F8}">
      <dgm:prSet/>
      <dgm:spPr/>
      <dgm:t>
        <a:bodyPr/>
        <a:lstStyle/>
        <a:p>
          <a:endParaRPr lang="nl-NL"/>
        </a:p>
      </dgm:t>
    </dgm:pt>
    <dgm:pt modelId="{AC2E5EC1-7018-514C-84C0-AD9049AA1614}">
      <dgm:prSet custT="1"/>
      <dgm:spPr/>
      <dgm:t>
        <a:bodyPr/>
        <a:lstStyle/>
        <a:p>
          <a:r>
            <a:rPr lang="nl-NL" sz="1600" dirty="0"/>
            <a:t>?</a:t>
          </a:r>
        </a:p>
      </dgm:t>
    </dgm:pt>
    <dgm:pt modelId="{084EE85E-1811-B346-B34D-84D6512AF316}" type="parTrans" cxnId="{85B15B0D-082B-5A45-A3AA-B0AEA86B19B9}">
      <dgm:prSet/>
      <dgm:spPr/>
      <dgm:t>
        <a:bodyPr/>
        <a:lstStyle/>
        <a:p>
          <a:endParaRPr lang="nl-NL"/>
        </a:p>
      </dgm:t>
    </dgm:pt>
    <dgm:pt modelId="{5542AC2C-6A11-784A-8287-BDAEAD36DB32}" type="sibTrans" cxnId="{85B15B0D-082B-5A45-A3AA-B0AEA86B19B9}">
      <dgm:prSet/>
      <dgm:spPr/>
      <dgm:t>
        <a:bodyPr/>
        <a:lstStyle/>
        <a:p>
          <a:endParaRPr lang="nl-NL"/>
        </a:p>
      </dgm:t>
    </dgm:pt>
    <dgm:pt modelId="{9F458352-23A5-3443-82C1-DB4F4BAE00BB}">
      <dgm:prSet custT="1"/>
      <dgm:spPr/>
      <dgm:t>
        <a:bodyPr/>
        <a:lstStyle/>
        <a:p>
          <a:r>
            <a:rPr lang="nl-NL" sz="1600" dirty="0"/>
            <a:t>?</a:t>
          </a:r>
        </a:p>
      </dgm:t>
    </dgm:pt>
    <dgm:pt modelId="{BB0C3F02-3459-EC49-A73B-BD705414E31E}" type="parTrans" cxnId="{A63E73E9-82B9-2246-80C6-5FCD0BBFE637}">
      <dgm:prSet/>
      <dgm:spPr/>
      <dgm:t>
        <a:bodyPr/>
        <a:lstStyle/>
        <a:p>
          <a:endParaRPr lang="nl-NL"/>
        </a:p>
      </dgm:t>
    </dgm:pt>
    <dgm:pt modelId="{FB85E028-3DCA-DC4B-9EDD-6C46ABAB71DE}" type="sibTrans" cxnId="{A63E73E9-82B9-2246-80C6-5FCD0BBFE637}">
      <dgm:prSet/>
      <dgm:spPr/>
      <dgm:t>
        <a:bodyPr/>
        <a:lstStyle/>
        <a:p>
          <a:endParaRPr lang="nl-NL"/>
        </a:p>
      </dgm:t>
    </dgm:pt>
    <dgm:pt modelId="{79CCA821-03B6-4544-88E8-9A117506EEF8}">
      <dgm:prSet custT="1"/>
      <dgm:spPr/>
      <dgm:t>
        <a:bodyPr/>
        <a:lstStyle/>
        <a:p>
          <a:r>
            <a:rPr lang="nl-NL" sz="1600" dirty="0"/>
            <a:t>?</a:t>
          </a:r>
        </a:p>
      </dgm:t>
    </dgm:pt>
    <dgm:pt modelId="{AE11204B-C081-3946-959F-DFAAB051207E}" type="parTrans" cxnId="{F621E9AA-8888-F940-AD5C-D9A8ABB6E972}">
      <dgm:prSet/>
      <dgm:spPr/>
      <dgm:t>
        <a:bodyPr/>
        <a:lstStyle/>
        <a:p>
          <a:endParaRPr lang="nl-NL"/>
        </a:p>
      </dgm:t>
    </dgm:pt>
    <dgm:pt modelId="{B1CC6027-DA8A-6943-B512-E087EE1AC414}" type="sibTrans" cxnId="{F621E9AA-8888-F940-AD5C-D9A8ABB6E972}">
      <dgm:prSet/>
      <dgm:spPr/>
      <dgm:t>
        <a:bodyPr/>
        <a:lstStyle/>
        <a:p>
          <a:endParaRPr lang="nl-NL"/>
        </a:p>
      </dgm:t>
    </dgm:pt>
    <dgm:pt modelId="{060C7D6C-CA43-1748-BAF0-C658E2318F8C}">
      <dgm:prSet custT="1"/>
      <dgm:spPr/>
      <dgm:t>
        <a:bodyPr/>
        <a:lstStyle/>
        <a:p>
          <a:r>
            <a:rPr lang="nl-NL" sz="1600" dirty="0"/>
            <a:t>?</a:t>
          </a:r>
        </a:p>
      </dgm:t>
    </dgm:pt>
    <dgm:pt modelId="{90774871-D4C7-AB4B-8DF4-518648AB6718}" type="parTrans" cxnId="{D7B8E845-CD04-D445-A957-C16B42A6DCCD}">
      <dgm:prSet/>
      <dgm:spPr/>
      <dgm:t>
        <a:bodyPr/>
        <a:lstStyle/>
        <a:p>
          <a:endParaRPr lang="nl-NL"/>
        </a:p>
      </dgm:t>
    </dgm:pt>
    <dgm:pt modelId="{FEA25FB1-5539-BD4B-B6D6-4CA3D2914B86}" type="sibTrans" cxnId="{D7B8E845-CD04-D445-A957-C16B42A6DCCD}">
      <dgm:prSet/>
      <dgm:spPr/>
      <dgm:t>
        <a:bodyPr/>
        <a:lstStyle/>
        <a:p>
          <a:endParaRPr lang="nl-NL"/>
        </a:p>
      </dgm:t>
    </dgm:pt>
    <dgm:pt modelId="{5D85E169-1767-4047-91F7-2EBF89D9F62A}" type="pres">
      <dgm:prSet presAssocID="{56D81842-F5A1-4513-A97B-0E04E042C286}" presName="Name0" presStyleCnt="0">
        <dgm:presLayoutVars>
          <dgm:dir/>
          <dgm:animLvl val="lvl"/>
          <dgm:resizeHandles val="exact"/>
        </dgm:presLayoutVars>
      </dgm:prSet>
      <dgm:spPr/>
    </dgm:pt>
    <dgm:pt modelId="{EA34B732-CCA2-DD48-BF7D-8A2A648D6382}" type="pres">
      <dgm:prSet presAssocID="{A7650FCD-D324-4AA7-BC21-A70C57CBA651}" presName="boxAndChildren" presStyleCnt="0"/>
      <dgm:spPr/>
    </dgm:pt>
    <dgm:pt modelId="{0778E0CD-2048-C044-89B5-FB427AFB7A22}" type="pres">
      <dgm:prSet presAssocID="{A7650FCD-D324-4AA7-BC21-A70C57CBA651}" presName="parentTextBox" presStyleLbl="node1" presStyleIdx="0" presStyleCnt="4"/>
      <dgm:spPr/>
    </dgm:pt>
    <dgm:pt modelId="{A918FCC2-AF82-9940-8B52-AEAE7CECF73E}" type="pres">
      <dgm:prSet presAssocID="{A7650FCD-D324-4AA7-BC21-A70C57CBA651}" presName="entireBox" presStyleLbl="node1" presStyleIdx="0" presStyleCnt="4"/>
      <dgm:spPr/>
    </dgm:pt>
    <dgm:pt modelId="{5B0CD1B5-BFD2-F94E-8683-F8FFDD33F6DF}" type="pres">
      <dgm:prSet presAssocID="{A7650FCD-D324-4AA7-BC21-A70C57CBA651}" presName="descendantBox" presStyleCnt="0"/>
      <dgm:spPr/>
    </dgm:pt>
    <dgm:pt modelId="{72E6204F-FAB9-B44C-8D20-BF0A17811269}" type="pres">
      <dgm:prSet presAssocID="{ECA4F1E6-5272-BF4F-B6A6-A990037030A1}" presName="childTextBox" presStyleLbl="fgAccFollowNode1" presStyleIdx="0" presStyleCnt="20">
        <dgm:presLayoutVars>
          <dgm:bulletEnabled val="1"/>
        </dgm:presLayoutVars>
      </dgm:prSet>
      <dgm:spPr/>
    </dgm:pt>
    <dgm:pt modelId="{3420260D-1924-6347-B3A2-D0BAA828F889}" type="pres">
      <dgm:prSet presAssocID="{AC2E5EC1-7018-514C-84C0-AD9049AA1614}" presName="childTextBox" presStyleLbl="fgAccFollowNode1" presStyleIdx="1" presStyleCnt="20">
        <dgm:presLayoutVars>
          <dgm:bulletEnabled val="1"/>
        </dgm:presLayoutVars>
      </dgm:prSet>
      <dgm:spPr/>
    </dgm:pt>
    <dgm:pt modelId="{DA6FD0F8-D738-E944-BE0B-4A39F87E7C4E}" type="pres">
      <dgm:prSet presAssocID="{9F458352-23A5-3443-82C1-DB4F4BAE00BB}" presName="childTextBox" presStyleLbl="fgAccFollowNode1" presStyleIdx="2" presStyleCnt="20">
        <dgm:presLayoutVars>
          <dgm:bulletEnabled val="1"/>
        </dgm:presLayoutVars>
      </dgm:prSet>
      <dgm:spPr/>
    </dgm:pt>
    <dgm:pt modelId="{D34CCBB4-048A-4949-A389-0D80F94CE5AD}" type="pres">
      <dgm:prSet presAssocID="{79CCA821-03B6-4544-88E8-9A117506EEF8}" presName="childTextBox" presStyleLbl="fgAccFollowNode1" presStyleIdx="3" presStyleCnt="20">
        <dgm:presLayoutVars>
          <dgm:bulletEnabled val="1"/>
        </dgm:presLayoutVars>
      </dgm:prSet>
      <dgm:spPr/>
    </dgm:pt>
    <dgm:pt modelId="{82492475-3154-274A-9FEB-B2E9E3161E98}" type="pres">
      <dgm:prSet presAssocID="{060C7D6C-CA43-1748-BAF0-C658E2318F8C}" presName="childTextBox" presStyleLbl="fgAccFollowNode1" presStyleIdx="4" presStyleCnt="20">
        <dgm:presLayoutVars>
          <dgm:bulletEnabled val="1"/>
        </dgm:presLayoutVars>
      </dgm:prSet>
      <dgm:spPr/>
    </dgm:pt>
    <dgm:pt modelId="{31E61CB0-2DD7-9A4D-A065-4576395D0EF4}" type="pres">
      <dgm:prSet presAssocID="{9B72F1EE-4087-D146-9ABE-9408A17AD607}" presName="sp" presStyleCnt="0"/>
      <dgm:spPr/>
    </dgm:pt>
    <dgm:pt modelId="{91BC9FEF-FE29-6D46-A4F3-7C99025472AC}" type="pres">
      <dgm:prSet presAssocID="{18663041-EDEE-5A49-8BDD-D710D751F068}" presName="arrowAndChildren" presStyleCnt="0"/>
      <dgm:spPr/>
    </dgm:pt>
    <dgm:pt modelId="{AA123178-8FD3-7040-923C-779E87E31C83}" type="pres">
      <dgm:prSet presAssocID="{18663041-EDEE-5A49-8BDD-D710D751F068}" presName="parentTextArrow" presStyleLbl="node1" presStyleIdx="0" presStyleCnt="4"/>
      <dgm:spPr/>
    </dgm:pt>
    <dgm:pt modelId="{63DB0E01-54F7-F14A-B814-1CDBEF942CCF}" type="pres">
      <dgm:prSet presAssocID="{18663041-EDEE-5A49-8BDD-D710D751F068}" presName="arrow" presStyleLbl="node1" presStyleIdx="1" presStyleCnt="4"/>
      <dgm:spPr/>
    </dgm:pt>
    <dgm:pt modelId="{D95FFE13-F4F5-A545-A124-D2B555EBF78C}" type="pres">
      <dgm:prSet presAssocID="{18663041-EDEE-5A49-8BDD-D710D751F068}" presName="descendantArrow" presStyleCnt="0"/>
      <dgm:spPr/>
    </dgm:pt>
    <dgm:pt modelId="{6CBAFFF0-BC7B-1340-9E99-AAC082144B58}" type="pres">
      <dgm:prSet presAssocID="{1818352B-73AF-C342-87CA-4B43C3D45DE3}" presName="childTextArrow" presStyleLbl="fgAccFollowNode1" presStyleIdx="5" presStyleCnt="20">
        <dgm:presLayoutVars>
          <dgm:bulletEnabled val="1"/>
        </dgm:presLayoutVars>
      </dgm:prSet>
      <dgm:spPr/>
    </dgm:pt>
    <dgm:pt modelId="{552D677F-302B-AC43-8857-8B378EA22308}" type="pres">
      <dgm:prSet presAssocID="{88304CC0-84BC-B343-9F33-5C620591B47D}" presName="childTextArrow" presStyleLbl="fgAccFollowNode1" presStyleIdx="6" presStyleCnt="20">
        <dgm:presLayoutVars>
          <dgm:bulletEnabled val="1"/>
        </dgm:presLayoutVars>
      </dgm:prSet>
      <dgm:spPr/>
    </dgm:pt>
    <dgm:pt modelId="{3A6152D9-2792-A04F-8437-758CD184D774}" type="pres">
      <dgm:prSet presAssocID="{4C3C588B-0D68-D240-8254-97917E98A9FA}" presName="childTextArrow" presStyleLbl="fgAccFollowNode1" presStyleIdx="7" presStyleCnt="20">
        <dgm:presLayoutVars>
          <dgm:bulletEnabled val="1"/>
        </dgm:presLayoutVars>
      </dgm:prSet>
      <dgm:spPr/>
    </dgm:pt>
    <dgm:pt modelId="{D830FA2F-0F48-334E-A5A5-CBDA74B2114C}" type="pres">
      <dgm:prSet presAssocID="{106A4163-F2C1-524A-8843-F05224053766}" presName="childTextArrow" presStyleLbl="fgAccFollowNode1" presStyleIdx="8" presStyleCnt="20">
        <dgm:presLayoutVars>
          <dgm:bulletEnabled val="1"/>
        </dgm:presLayoutVars>
      </dgm:prSet>
      <dgm:spPr/>
    </dgm:pt>
    <dgm:pt modelId="{D354CEB0-A360-4142-B7AC-4F1456BD723E}" type="pres">
      <dgm:prSet presAssocID="{A39EB80F-3086-6240-A504-74516753F4B7}" presName="childTextArrow" presStyleLbl="fgAccFollowNode1" presStyleIdx="9" presStyleCnt="20">
        <dgm:presLayoutVars>
          <dgm:bulletEnabled val="1"/>
        </dgm:presLayoutVars>
      </dgm:prSet>
      <dgm:spPr/>
    </dgm:pt>
    <dgm:pt modelId="{2B28866B-0496-0246-BF2F-6E322D7DAF71}" type="pres">
      <dgm:prSet presAssocID="{82891848-F9DF-B440-A8C3-CFD5F90DAF7D}" presName="childTextArrow" presStyleLbl="fgAccFollowNode1" presStyleIdx="10" presStyleCnt="20">
        <dgm:presLayoutVars>
          <dgm:bulletEnabled val="1"/>
        </dgm:presLayoutVars>
      </dgm:prSet>
      <dgm:spPr/>
    </dgm:pt>
    <dgm:pt modelId="{F8C1EA29-87A9-4619-B617-E3DC5076C11A}" type="pres">
      <dgm:prSet presAssocID="{68378785-BF2A-4163-A2B8-1E88E15A917D}" presName="sp" presStyleCnt="0"/>
      <dgm:spPr/>
    </dgm:pt>
    <dgm:pt modelId="{7175D9EB-3DB0-4CF2-956A-003C0878AE71}" type="pres">
      <dgm:prSet presAssocID="{DC38C371-64C8-4294-82A7-760D2B0F2C6A}" presName="arrowAndChildren" presStyleCnt="0"/>
      <dgm:spPr/>
    </dgm:pt>
    <dgm:pt modelId="{041E5956-EDE8-4624-848D-C901A99ACB17}" type="pres">
      <dgm:prSet presAssocID="{DC38C371-64C8-4294-82A7-760D2B0F2C6A}" presName="parentTextArrow" presStyleLbl="node1" presStyleIdx="1" presStyleCnt="4"/>
      <dgm:spPr/>
    </dgm:pt>
    <dgm:pt modelId="{0B32F469-688A-9442-A23F-DD066A265C15}" type="pres">
      <dgm:prSet presAssocID="{DC38C371-64C8-4294-82A7-760D2B0F2C6A}" presName="arrow" presStyleLbl="node1" presStyleIdx="2" presStyleCnt="4"/>
      <dgm:spPr/>
    </dgm:pt>
    <dgm:pt modelId="{DE6BD175-4334-C245-8732-A4E58DE6D64F}" type="pres">
      <dgm:prSet presAssocID="{DC38C371-64C8-4294-82A7-760D2B0F2C6A}" presName="descendantArrow" presStyleCnt="0"/>
      <dgm:spPr/>
    </dgm:pt>
    <dgm:pt modelId="{D7AACE8E-2FA3-994B-9FCE-BB49AC4BD262}" type="pres">
      <dgm:prSet presAssocID="{FB6F3249-14B6-7147-882E-C4AF2522596A}" presName="childTextArrow" presStyleLbl="fgAccFollowNode1" presStyleIdx="11" presStyleCnt="20">
        <dgm:presLayoutVars>
          <dgm:bulletEnabled val="1"/>
        </dgm:presLayoutVars>
      </dgm:prSet>
      <dgm:spPr/>
    </dgm:pt>
    <dgm:pt modelId="{8DAF363B-C664-CF43-8BD1-74A610141531}" type="pres">
      <dgm:prSet presAssocID="{74243F4F-D049-5E40-878D-3976AC3E214D}" presName="childTextArrow" presStyleLbl="fgAccFollowNode1" presStyleIdx="12" presStyleCnt="20">
        <dgm:presLayoutVars>
          <dgm:bulletEnabled val="1"/>
        </dgm:presLayoutVars>
      </dgm:prSet>
      <dgm:spPr/>
    </dgm:pt>
    <dgm:pt modelId="{442E5104-C21D-FD4D-9CB8-9807C0E99D9E}" type="pres">
      <dgm:prSet presAssocID="{B3E7DA73-34D7-A143-8BFB-F3B12C1CEBA9}" presName="childTextArrow" presStyleLbl="fgAccFollowNode1" presStyleIdx="13" presStyleCnt="20">
        <dgm:presLayoutVars>
          <dgm:bulletEnabled val="1"/>
        </dgm:presLayoutVars>
      </dgm:prSet>
      <dgm:spPr/>
    </dgm:pt>
    <dgm:pt modelId="{C3880739-5DEA-B842-9FB3-27E154DF1139}" type="pres">
      <dgm:prSet presAssocID="{60E8E78F-507D-7E46-B0F2-8417D489F9B9}" presName="childTextArrow" presStyleLbl="fgAccFollowNode1" presStyleIdx="14" presStyleCnt="20">
        <dgm:presLayoutVars>
          <dgm:bulletEnabled val="1"/>
        </dgm:presLayoutVars>
      </dgm:prSet>
      <dgm:spPr/>
    </dgm:pt>
    <dgm:pt modelId="{6F68A57E-A45B-F24B-817A-3C08B18C8C4D}" type="pres">
      <dgm:prSet presAssocID="{4868B19F-1B8B-B745-8196-00176CECEF15}" presName="childTextArrow" presStyleLbl="fgAccFollowNode1" presStyleIdx="15" presStyleCnt="20">
        <dgm:presLayoutVars>
          <dgm:bulletEnabled val="1"/>
        </dgm:presLayoutVars>
      </dgm:prSet>
      <dgm:spPr/>
    </dgm:pt>
    <dgm:pt modelId="{09A79C94-FB4C-D244-8869-B480FAA73FDE}" type="pres">
      <dgm:prSet presAssocID="{A54CBB9C-D94E-9146-9DB0-17903E8C5129}" presName="childTextArrow" presStyleLbl="fgAccFollowNode1" presStyleIdx="16" presStyleCnt="20">
        <dgm:presLayoutVars>
          <dgm:bulletEnabled val="1"/>
        </dgm:presLayoutVars>
      </dgm:prSet>
      <dgm:spPr/>
    </dgm:pt>
    <dgm:pt modelId="{065F7435-934A-B445-A0AD-4A01E9D83474}" type="pres">
      <dgm:prSet presAssocID="{F9CCF73A-CA41-C240-B514-A5CE08B9B8E0}" presName="childTextArrow" presStyleLbl="fgAccFollowNode1" presStyleIdx="17" presStyleCnt="20">
        <dgm:presLayoutVars>
          <dgm:bulletEnabled val="1"/>
        </dgm:presLayoutVars>
      </dgm:prSet>
      <dgm:spPr/>
    </dgm:pt>
    <dgm:pt modelId="{1DDF6CB9-7C6A-B14B-9DEF-2E4740CAD48D}" type="pres">
      <dgm:prSet presAssocID="{360A9532-912A-7143-AD8C-9E4DE32DB1DB}" presName="childTextArrow" presStyleLbl="fgAccFollowNode1" presStyleIdx="18" presStyleCnt="20">
        <dgm:presLayoutVars>
          <dgm:bulletEnabled val="1"/>
        </dgm:presLayoutVars>
      </dgm:prSet>
      <dgm:spPr/>
    </dgm:pt>
    <dgm:pt modelId="{1F646AF7-7C30-CB40-B5BE-5CAA68395D4A}" type="pres">
      <dgm:prSet presAssocID="{F32DA7B2-5C2F-044F-AB7A-9F01A6E2CB8E}" presName="sp" presStyleCnt="0"/>
      <dgm:spPr/>
    </dgm:pt>
    <dgm:pt modelId="{C4043D1C-0D44-B641-A78F-24BAC2C1EAE5}" type="pres">
      <dgm:prSet presAssocID="{7E3F16D8-2850-9C41-A196-493D37D50AC4}" presName="arrowAndChildren" presStyleCnt="0"/>
      <dgm:spPr/>
    </dgm:pt>
    <dgm:pt modelId="{9FA84859-2D9A-AD4F-95B0-8C92FF103B27}" type="pres">
      <dgm:prSet presAssocID="{7E3F16D8-2850-9C41-A196-493D37D50AC4}" presName="parentTextArrow" presStyleLbl="node1" presStyleIdx="2" presStyleCnt="4"/>
      <dgm:spPr/>
    </dgm:pt>
    <dgm:pt modelId="{39CC011B-6F1A-5A4C-B504-6F91EAEDBD32}" type="pres">
      <dgm:prSet presAssocID="{7E3F16D8-2850-9C41-A196-493D37D50AC4}" presName="arrow" presStyleLbl="node1" presStyleIdx="3" presStyleCnt="4" custLinFactNeighborX="692" custLinFactNeighborY="1258"/>
      <dgm:spPr/>
    </dgm:pt>
    <dgm:pt modelId="{2162D71D-BCFD-5A46-B431-6C07B734F15E}" type="pres">
      <dgm:prSet presAssocID="{7E3F16D8-2850-9C41-A196-493D37D50AC4}" presName="descendantArrow" presStyleCnt="0"/>
      <dgm:spPr/>
    </dgm:pt>
    <dgm:pt modelId="{AF841AFA-6198-8B4A-A393-890C67E287DB}" type="pres">
      <dgm:prSet presAssocID="{20195988-6F36-B640-976D-36DE63897A53}" presName="childTextArrow" presStyleLbl="fgAccFollowNode1" presStyleIdx="19" presStyleCnt="20">
        <dgm:presLayoutVars>
          <dgm:bulletEnabled val="1"/>
        </dgm:presLayoutVars>
      </dgm:prSet>
      <dgm:spPr/>
    </dgm:pt>
  </dgm:ptLst>
  <dgm:cxnLst>
    <dgm:cxn modelId="{0920DA02-90B5-444F-9616-0824C71662DB}" type="presOf" srcId="{FB6F3249-14B6-7147-882E-C4AF2522596A}" destId="{D7AACE8E-2FA3-994B-9FCE-BB49AC4BD262}" srcOrd="0" destOrd="0" presId="urn:microsoft.com/office/officeart/2005/8/layout/process4"/>
    <dgm:cxn modelId="{DC982B0C-8B57-4FC8-873A-EDD1FDEEC6BE}" srcId="{56D81842-F5A1-4513-A97B-0E04E042C286}" destId="{A7650FCD-D324-4AA7-BC21-A70C57CBA651}" srcOrd="3" destOrd="0" parTransId="{7E3B42D9-3928-4533-9B29-A13D3C5B194D}" sibTransId="{D4A1EA95-D9DE-41C3-92D5-96D0F3CA95FA}"/>
    <dgm:cxn modelId="{85B15B0D-082B-5A45-A3AA-B0AEA86B19B9}" srcId="{A7650FCD-D324-4AA7-BC21-A70C57CBA651}" destId="{AC2E5EC1-7018-514C-84C0-AD9049AA1614}" srcOrd="1" destOrd="0" parTransId="{084EE85E-1811-B346-B34D-84D6512AF316}" sibTransId="{5542AC2C-6A11-784A-8287-BDAEAD36DB32}"/>
    <dgm:cxn modelId="{3B55C410-72B5-BF43-B6FE-324E0AA5C3B3}" srcId="{56D81842-F5A1-4513-A97B-0E04E042C286}" destId="{18663041-EDEE-5A49-8BDD-D710D751F068}" srcOrd="2" destOrd="0" parTransId="{632BDCCC-5E65-A142-8C7D-B2C25A1D4F87}" sibTransId="{9B72F1EE-4087-D146-9ABE-9408A17AD607}"/>
    <dgm:cxn modelId="{577FA71D-DDCD-1B4B-93C1-326EB3331557}" type="presOf" srcId="{7E3F16D8-2850-9C41-A196-493D37D50AC4}" destId="{9FA84859-2D9A-AD4F-95B0-8C92FF103B27}" srcOrd="0" destOrd="0" presId="urn:microsoft.com/office/officeart/2005/8/layout/process4"/>
    <dgm:cxn modelId="{D541D71D-2BEC-7343-BA97-33B048C7A143}" srcId="{DC38C371-64C8-4294-82A7-760D2B0F2C6A}" destId="{4868B19F-1B8B-B745-8196-00176CECEF15}" srcOrd="4" destOrd="0" parTransId="{0FA29D6D-8397-E84D-B22C-8B4B83BEEDD0}" sibTransId="{3A29A02F-871E-D140-AD84-CDC9E37DE0F1}"/>
    <dgm:cxn modelId="{66E57720-6B1A-854E-AE29-01D91E76BA42}" srcId="{18663041-EDEE-5A49-8BDD-D710D751F068}" destId="{1818352B-73AF-C342-87CA-4B43C3D45DE3}" srcOrd="0" destOrd="0" parTransId="{2F0C0C4F-7CE5-2E46-93E9-C06B8EE07A49}" sibTransId="{AEC9F708-CA4A-4544-BDB1-EA07BAA86685}"/>
    <dgm:cxn modelId="{C1DC5223-071A-2046-906E-5DDEBB390655}" srcId="{18663041-EDEE-5A49-8BDD-D710D751F068}" destId="{88304CC0-84BC-B343-9F33-5C620591B47D}" srcOrd="1" destOrd="0" parTransId="{29D62DEA-9719-BE47-AEF1-A6B40D6B4BC4}" sibTransId="{C7828C13-ABB0-A441-8200-E3898B8EAE99}"/>
    <dgm:cxn modelId="{7792852C-297B-964D-A100-EE57596AB4F6}" type="presOf" srcId="{82891848-F9DF-B440-A8C3-CFD5F90DAF7D}" destId="{2B28866B-0496-0246-BF2F-6E322D7DAF71}" srcOrd="0" destOrd="0" presId="urn:microsoft.com/office/officeart/2005/8/layout/process4"/>
    <dgm:cxn modelId="{B5922031-5461-F74A-A04F-42253B441CA5}" type="presOf" srcId="{060C7D6C-CA43-1748-BAF0-C658E2318F8C}" destId="{82492475-3154-274A-9FEB-B2E9E3161E98}" srcOrd="0" destOrd="0" presId="urn:microsoft.com/office/officeart/2005/8/layout/process4"/>
    <dgm:cxn modelId="{EC27E233-9BC6-774F-A289-7AB3B33531FD}" srcId="{DC38C371-64C8-4294-82A7-760D2B0F2C6A}" destId="{360A9532-912A-7143-AD8C-9E4DE32DB1DB}" srcOrd="7" destOrd="0" parTransId="{BE30A1FD-705B-2743-B2FC-C04D760633E0}" sibTransId="{56BCE590-C370-4543-B4F9-2EF20A27D346}"/>
    <dgm:cxn modelId="{8C598E34-510C-EA44-8511-509531DFE968}" type="presOf" srcId="{74243F4F-D049-5E40-878D-3976AC3E214D}" destId="{8DAF363B-C664-CF43-8BD1-74A610141531}" srcOrd="0" destOrd="0" presId="urn:microsoft.com/office/officeart/2005/8/layout/process4"/>
    <dgm:cxn modelId="{AD700D3A-908C-BF43-B692-17C2E147C4E7}" srcId="{56D81842-F5A1-4513-A97B-0E04E042C286}" destId="{7E3F16D8-2850-9C41-A196-493D37D50AC4}" srcOrd="0" destOrd="0" parTransId="{0CFCE720-33E2-1144-8671-563FB555C184}" sibTransId="{F32DA7B2-5C2F-044F-AB7A-9F01A6E2CB8E}"/>
    <dgm:cxn modelId="{35230A3B-AA91-5847-A59C-1CB98C49026A}" srcId="{DC38C371-64C8-4294-82A7-760D2B0F2C6A}" destId="{60E8E78F-507D-7E46-B0F2-8417D489F9B9}" srcOrd="3" destOrd="0" parTransId="{09A8E4AF-1FBE-BD4B-B160-DE38F90D46C7}" sibTransId="{F35CAF4F-089A-FB4E-9B55-E37D19E4DBC2}"/>
    <dgm:cxn modelId="{D7B8E845-CD04-D445-A957-C16B42A6DCCD}" srcId="{A7650FCD-D324-4AA7-BC21-A70C57CBA651}" destId="{060C7D6C-CA43-1748-BAF0-C658E2318F8C}" srcOrd="4" destOrd="0" parTransId="{90774871-D4C7-AB4B-8DF4-518648AB6718}" sibTransId="{FEA25FB1-5539-BD4B-B6D6-4CA3D2914B86}"/>
    <dgm:cxn modelId="{C170AD49-C351-D446-B694-166A977A3391}" srcId="{DC38C371-64C8-4294-82A7-760D2B0F2C6A}" destId="{74243F4F-D049-5E40-878D-3976AC3E214D}" srcOrd="1" destOrd="0" parTransId="{8A2C1A47-0988-1A40-BEE3-B7D9094C90EB}" sibTransId="{5B8C3178-1FCC-5744-B24C-1A48CAA1700C}"/>
    <dgm:cxn modelId="{E407054B-A962-C04B-AF1D-8A2E5D8B4EA5}" type="presOf" srcId="{F9CCF73A-CA41-C240-B514-A5CE08B9B8E0}" destId="{065F7435-934A-B445-A0AD-4A01E9D83474}" srcOrd="0" destOrd="0" presId="urn:microsoft.com/office/officeart/2005/8/layout/process4"/>
    <dgm:cxn modelId="{48A75D4C-DD72-FB45-A2A9-68FA57253E58}" type="presOf" srcId="{60E8E78F-507D-7E46-B0F2-8417D489F9B9}" destId="{C3880739-5DEA-B842-9FB3-27E154DF1139}" srcOrd="0" destOrd="0" presId="urn:microsoft.com/office/officeart/2005/8/layout/process4"/>
    <dgm:cxn modelId="{18AAED4E-5824-9842-831C-AE8FD7857900}" srcId="{7E3F16D8-2850-9C41-A196-493D37D50AC4}" destId="{20195988-6F36-B640-976D-36DE63897A53}" srcOrd="0" destOrd="0" parTransId="{F5E2E254-2D6C-1D47-AE74-2A19F3E4E2A2}" sibTransId="{E1ECAE00-CF89-D540-9F32-525B967B1A75}"/>
    <dgm:cxn modelId="{2FBD054F-9E5F-C848-AF6A-A2E61B1D8471}" type="presOf" srcId="{106A4163-F2C1-524A-8843-F05224053766}" destId="{D830FA2F-0F48-334E-A5A5-CBDA74B2114C}" srcOrd="0" destOrd="0" presId="urn:microsoft.com/office/officeart/2005/8/layout/process4"/>
    <dgm:cxn modelId="{8E4D5B56-076A-2C42-A1FD-9A5D0C537B69}" type="presOf" srcId="{4C3C588B-0D68-D240-8254-97917E98A9FA}" destId="{3A6152D9-2792-A04F-8437-758CD184D774}" srcOrd="0" destOrd="0" presId="urn:microsoft.com/office/officeart/2005/8/layout/process4"/>
    <dgm:cxn modelId="{D6A6B961-9CEB-8447-8B9F-1FE4A02EAA95}" srcId="{18663041-EDEE-5A49-8BDD-D710D751F068}" destId="{4C3C588B-0D68-D240-8254-97917E98A9FA}" srcOrd="2" destOrd="0" parTransId="{C9B63B79-F831-9645-BCAF-9723DE4FF9FF}" sibTransId="{D5F343E7-51D0-2B43-80CE-6C6B859DE1D8}"/>
    <dgm:cxn modelId="{BD0C2965-B0E3-3D43-A733-EE9CC49263CD}" srcId="{DC38C371-64C8-4294-82A7-760D2B0F2C6A}" destId="{A54CBB9C-D94E-9146-9DB0-17903E8C5129}" srcOrd="5" destOrd="0" parTransId="{036BB8EB-84E4-2C42-86A0-0EE9D1CDD17A}" sibTransId="{79CFEAD3-62A5-AE47-8204-EA258EF1F060}"/>
    <dgm:cxn modelId="{84535E65-8963-6D47-B13E-AFE8D87CA9F8}" srcId="{A7650FCD-D324-4AA7-BC21-A70C57CBA651}" destId="{ECA4F1E6-5272-BF4F-B6A6-A990037030A1}" srcOrd="0" destOrd="0" parTransId="{7A39D2F1-86EB-F548-AA1D-36733B55B255}" sibTransId="{29DFD25A-ADDB-F544-A538-F930DA701C54}"/>
    <dgm:cxn modelId="{8A9B0567-7346-BE42-BFC0-B52A5FD3FF9F}" srcId="{18663041-EDEE-5A49-8BDD-D710D751F068}" destId="{106A4163-F2C1-524A-8843-F05224053766}" srcOrd="3" destOrd="0" parTransId="{2584BAA5-8A1E-8346-AF30-C194E7816692}" sibTransId="{8C64E445-A0EF-0148-997A-BD9B4D95A3FF}"/>
    <dgm:cxn modelId="{396FE07F-D5BE-594B-900A-BE656FE0C5C5}" type="presOf" srcId="{AC2E5EC1-7018-514C-84C0-AD9049AA1614}" destId="{3420260D-1924-6347-B3A2-D0BAA828F889}" srcOrd="0" destOrd="0" presId="urn:microsoft.com/office/officeart/2005/8/layout/process4"/>
    <dgm:cxn modelId="{811A0D83-EBD3-7645-97AF-5B2AC4AD8CD2}" type="presOf" srcId="{7E3F16D8-2850-9C41-A196-493D37D50AC4}" destId="{39CC011B-6F1A-5A4C-B504-6F91EAEDBD32}" srcOrd="1" destOrd="0" presId="urn:microsoft.com/office/officeart/2005/8/layout/process4"/>
    <dgm:cxn modelId="{B3D54886-0B39-8B43-A3D7-9BEB317CDC42}" type="presOf" srcId="{9F458352-23A5-3443-82C1-DB4F4BAE00BB}" destId="{DA6FD0F8-D738-E944-BE0B-4A39F87E7C4E}" srcOrd="0" destOrd="0" presId="urn:microsoft.com/office/officeart/2005/8/layout/process4"/>
    <dgm:cxn modelId="{2E67918E-7542-3C40-AE57-D56F675FB16C}" type="presOf" srcId="{18663041-EDEE-5A49-8BDD-D710D751F068}" destId="{AA123178-8FD3-7040-923C-779E87E31C83}" srcOrd="0" destOrd="0" presId="urn:microsoft.com/office/officeart/2005/8/layout/process4"/>
    <dgm:cxn modelId="{67D50095-63AE-4B4D-A8D4-A0429CD7B70F}" type="presOf" srcId="{360A9532-912A-7143-AD8C-9E4DE32DB1DB}" destId="{1DDF6CB9-7C6A-B14B-9DEF-2E4740CAD48D}" srcOrd="0" destOrd="0" presId="urn:microsoft.com/office/officeart/2005/8/layout/process4"/>
    <dgm:cxn modelId="{4482E59B-43D4-E54A-B3D1-86AEA2606BEA}" type="presOf" srcId="{20195988-6F36-B640-976D-36DE63897A53}" destId="{AF841AFA-6198-8B4A-A393-890C67E287DB}" srcOrd="0" destOrd="0" presId="urn:microsoft.com/office/officeart/2005/8/layout/process4"/>
    <dgm:cxn modelId="{F621E9AA-8888-F940-AD5C-D9A8ABB6E972}" srcId="{A7650FCD-D324-4AA7-BC21-A70C57CBA651}" destId="{79CCA821-03B6-4544-88E8-9A117506EEF8}" srcOrd="3" destOrd="0" parTransId="{AE11204B-C081-3946-959F-DFAAB051207E}" sibTransId="{B1CC6027-DA8A-6943-B512-E087EE1AC414}"/>
    <dgm:cxn modelId="{9415FBAD-0844-7040-B5BD-DDBD5F9847DF}" srcId="{DC38C371-64C8-4294-82A7-760D2B0F2C6A}" destId="{F9CCF73A-CA41-C240-B514-A5CE08B9B8E0}" srcOrd="6" destOrd="0" parTransId="{3E4B87FB-D4DA-B148-A5F4-C1ECB1AE6639}" sibTransId="{CF7A964F-ABBB-EE4C-9EE7-9EDE13EC34C6}"/>
    <dgm:cxn modelId="{D90517B0-1AE6-40AD-8C81-D66FD02DAB57}" type="presOf" srcId="{56D81842-F5A1-4513-A97B-0E04E042C286}" destId="{5D85E169-1767-4047-91F7-2EBF89D9F62A}" srcOrd="0" destOrd="0" presId="urn:microsoft.com/office/officeart/2005/8/layout/process4"/>
    <dgm:cxn modelId="{E86D3AB7-22D1-C043-8C85-AE64164A39FB}" srcId="{18663041-EDEE-5A49-8BDD-D710D751F068}" destId="{A39EB80F-3086-6240-A504-74516753F4B7}" srcOrd="4" destOrd="0" parTransId="{6701F8EC-3834-B74F-96F6-B982ACFA10C2}" sibTransId="{F23A0A7C-118C-5A4A-9A9E-F0D613154DA5}"/>
    <dgm:cxn modelId="{DD2971BB-10D2-AF4A-AD0A-17EF1435038A}" type="presOf" srcId="{DC38C371-64C8-4294-82A7-760D2B0F2C6A}" destId="{041E5956-EDE8-4624-848D-C901A99ACB17}" srcOrd="0" destOrd="0" presId="urn:microsoft.com/office/officeart/2005/8/layout/process4"/>
    <dgm:cxn modelId="{E2AFBCBD-F5F6-9749-AE77-75953A9D64FA}" type="presOf" srcId="{4868B19F-1B8B-B745-8196-00176CECEF15}" destId="{6F68A57E-A45B-F24B-817A-3C08B18C8C4D}" srcOrd="0" destOrd="0" presId="urn:microsoft.com/office/officeart/2005/8/layout/process4"/>
    <dgm:cxn modelId="{10970CC1-7185-9648-A954-45AFC835E618}" type="presOf" srcId="{1818352B-73AF-C342-87CA-4B43C3D45DE3}" destId="{6CBAFFF0-BC7B-1340-9E99-AAC082144B58}" srcOrd="0" destOrd="0" presId="urn:microsoft.com/office/officeart/2005/8/layout/process4"/>
    <dgm:cxn modelId="{F48CDBC2-3280-E042-80AF-B414AA2EC8E7}" type="presOf" srcId="{DC38C371-64C8-4294-82A7-760D2B0F2C6A}" destId="{0B32F469-688A-9442-A23F-DD066A265C15}" srcOrd="1" destOrd="0" presId="urn:microsoft.com/office/officeart/2005/8/layout/process4"/>
    <dgm:cxn modelId="{88533BC6-00D2-544A-A579-3EDE9DBAC6C7}" type="presOf" srcId="{A7650FCD-D324-4AA7-BC21-A70C57CBA651}" destId="{0778E0CD-2048-C044-89B5-FB427AFB7A22}" srcOrd="0" destOrd="0" presId="urn:microsoft.com/office/officeart/2005/8/layout/process4"/>
    <dgm:cxn modelId="{DDEF3AD8-8E55-3842-AA95-3E18A2EBDF8D}" type="presOf" srcId="{79CCA821-03B6-4544-88E8-9A117506EEF8}" destId="{D34CCBB4-048A-4949-A389-0D80F94CE5AD}" srcOrd="0" destOrd="0" presId="urn:microsoft.com/office/officeart/2005/8/layout/process4"/>
    <dgm:cxn modelId="{4D4924E4-BCBE-1F49-9B91-F8725D095CEA}" srcId="{18663041-EDEE-5A49-8BDD-D710D751F068}" destId="{82891848-F9DF-B440-A8C3-CFD5F90DAF7D}" srcOrd="5" destOrd="0" parTransId="{F2715670-EC69-744F-A974-0F01772B2DA3}" sibTransId="{4B9541CA-2B18-2241-8A8A-2668D7F7196D}"/>
    <dgm:cxn modelId="{E78843E4-684D-1D4A-89F6-85759E6A8166}" type="presOf" srcId="{A39EB80F-3086-6240-A504-74516753F4B7}" destId="{D354CEB0-A360-4142-B7AC-4F1456BD723E}" srcOrd="0" destOrd="0" presId="urn:microsoft.com/office/officeart/2005/8/layout/process4"/>
    <dgm:cxn modelId="{8F4C33E5-7CEE-044A-8D5F-F1A76512970E}" type="presOf" srcId="{B3E7DA73-34D7-A143-8BFB-F3B12C1CEBA9}" destId="{442E5104-C21D-FD4D-9CB8-9807C0E99D9E}" srcOrd="0" destOrd="0" presId="urn:microsoft.com/office/officeart/2005/8/layout/process4"/>
    <dgm:cxn modelId="{A63E73E9-82B9-2246-80C6-5FCD0BBFE637}" srcId="{A7650FCD-D324-4AA7-BC21-A70C57CBA651}" destId="{9F458352-23A5-3443-82C1-DB4F4BAE00BB}" srcOrd="2" destOrd="0" parTransId="{BB0C3F02-3459-EC49-A73B-BD705414E31E}" sibTransId="{FB85E028-3DCA-DC4B-9EDD-6C46ABAB71DE}"/>
    <dgm:cxn modelId="{AF3C39EB-0BA5-B243-A4F9-95F7168073A4}" type="presOf" srcId="{A54CBB9C-D94E-9146-9DB0-17903E8C5129}" destId="{09A79C94-FB4C-D244-8869-B480FAA73FDE}" srcOrd="0" destOrd="0" presId="urn:microsoft.com/office/officeart/2005/8/layout/process4"/>
    <dgm:cxn modelId="{378510EE-0C02-2446-B617-D4E6FAE6DE6A}" srcId="{DC38C371-64C8-4294-82A7-760D2B0F2C6A}" destId="{FB6F3249-14B6-7147-882E-C4AF2522596A}" srcOrd="0" destOrd="0" parTransId="{512CE1ED-1F7B-C34F-B4FE-2AC62B5DB8E3}" sibTransId="{C8CD8713-EED9-914C-9B62-33D307D1BF48}"/>
    <dgm:cxn modelId="{943671EE-25A5-2342-BF02-795A597CB72A}" srcId="{DC38C371-64C8-4294-82A7-760D2B0F2C6A}" destId="{B3E7DA73-34D7-A143-8BFB-F3B12C1CEBA9}" srcOrd="2" destOrd="0" parTransId="{6E8759EF-552B-2B46-A207-423C09AC996D}" sibTransId="{6835D0F1-2EF8-7E4A-AD94-832FA8E54F52}"/>
    <dgm:cxn modelId="{0BDE32F1-8BE7-4705-9778-E10A5EE1921C}" srcId="{56D81842-F5A1-4513-A97B-0E04E042C286}" destId="{DC38C371-64C8-4294-82A7-760D2B0F2C6A}" srcOrd="1" destOrd="0" parTransId="{FD964603-97C0-4AEA-ADB8-D1CEE1E8BD93}" sibTransId="{68378785-BF2A-4163-A2B8-1E88E15A917D}"/>
    <dgm:cxn modelId="{37FAE4FA-FFC9-074C-A4DF-6EE593357D9C}" type="presOf" srcId="{88304CC0-84BC-B343-9F33-5C620591B47D}" destId="{552D677F-302B-AC43-8857-8B378EA22308}" srcOrd="0" destOrd="0" presId="urn:microsoft.com/office/officeart/2005/8/layout/process4"/>
    <dgm:cxn modelId="{EFCFE4FB-9EBB-0B46-ADF5-B0D47FD41882}" type="presOf" srcId="{18663041-EDEE-5A49-8BDD-D710D751F068}" destId="{63DB0E01-54F7-F14A-B814-1CDBEF942CCF}" srcOrd="1" destOrd="0" presId="urn:microsoft.com/office/officeart/2005/8/layout/process4"/>
    <dgm:cxn modelId="{88FAC1FC-476D-454C-90A6-6AADB21E623D}" type="presOf" srcId="{ECA4F1E6-5272-BF4F-B6A6-A990037030A1}" destId="{72E6204F-FAB9-B44C-8D20-BF0A17811269}" srcOrd="0" destOrd="0" presId="urn:microsoft.com/office/officeart/2005/8/layout/process4"/>
    <dgm:cxn modelId="{090746FD-8300-9A4B-BA0E-B3C1B9FD34E4}" type="presOf" srcId="{A7650FCD-D324-4AA7-BC21-A70C57CBA651}" destId="{A918FCC2-AF82-9940-8B52-AEAE7CECF73E}" srcOrd="1" destOrd="0" presId="urn:microsoft.com/office/officeart/2005/8/layout/process4"/>
    <dgm:cxn modelId="{556ECF7B-880F-1A4F-AE55-CECA203C8383}" type="presParOf" srcId="{5D85E169-1767-4047-91F7-2EBF89D9F62A}" destId="{EA34B732-CCA2-DD48-BF7D-8A2A648D6382}" srcOrd="0" destOrd="0" presId="urn:microsoft.com/office/officeart/2005/8/layout/process4"/>
    <dgm:cxn modelId="{D10FBD12-C85D-C346-8786-94D7288451E0}" type="presParOf" srcId="{EA34B732-CCA2-DD48-BF7D-8A2A648D6382}" destId="{0778E0CD-2048-C044-89B5-FB427AFB7A22}" srcOrd="0" destOrd="0" presId="urn:microsoft.com/office/officeart/2005/8/layout/process4"/>
    <dgm:cxn modelId="{84CAAF65-97B3-BC48-BC71-8205D5FC3395}" type="presParOf" srcId="{EA34B732-CCA2-DD48-BF7D-8A2A648D6382}" destId="{A918FCC2-AF82-9940-8B52-AEAE7CECF73E}" srcOrd="1" destOrd="0" presId="urn:microsoft.com/office/officeart/2005/8/layout/process4"/>
    <dgm:cxn modelId="{C4619B2B-9105-864B-A96D-9FD002642A9B}" type="presParOf" srcId="{EA34B732-CCA2-DD48-BF7D-8A2A648D6382}" destId="{5B0CD1B5-BFD2-F94E-8683-F8FFDD33F6DF}" srcOrd="2" destOrd="0" presId="urn:microsoft.com/office/officeart/2005/8/layout/process4"/>
    <dgm:cxn modelId="{48CF56A6-E8C6-DD45-AA49-29D2FC705D06}" type="presParOf" srcId="{5B0CD1B5-BFD2-F94E-8683-F8FFDD33F6DF}" destId="{72E6204F-FAB9-B44C-8D20-BF0A17811269}" srcOrd="0" destOrd="0" presId="urn:microsoft.com/office/officeart/2005/8/layout/process4"/>
    <dgm:cxn modelId="{B3CD7945-28CC-A843-AC1E-58951D76DBA1}" type="presParOf" srcId="{5B0CD1B5-BFD2-F94E-8683-F8FFDD33F6DF}" destId="{3420260D-1924-6347-B3A2-D0BAA828F889}" srcOrd="1" destOrd="0" presId="urn:microsoft.com/office/officeart/2005/8/layout/process4"/>
    <dgm:cxn modelId="{D146C56F-B73F-6549-B196-079C302F1CAE}" type="presParOf" srcId="{5B0CD1B5-BFD2-F94E-8683-F8FFDD33F6DF}" destId="{DA6FD0F8-D738-E944-BE0B-4A39F87E7C4E}" srcOrd="2" destOrd="0" presId="urn:microsoft.com/office/officeart/2005/8/layout/process4"/>
    <dgm:cxn modelId="{2D344FE0-E6ED-FB4D-844C-95B5629935F8}" type="presParOf" srcId="{5B0CD1B5-BFD2-F94E-8683-F8FFDD33F6DF}" destId="{D34CCBB4-048A-4949-A389-0D80F94CE5AD}" srcOrd="3" destOrd="0" presId="urn:microsoft.com/office/officeart/2005/8/layout/process4"/>
    <dgm:cxn modelId="{38E6EF52-92EA-834C-8E23-FA78D9ED5A12}" type="presParOf" srcId="{5B0CD1B5-BFD2-F94E-8683-F8FFDD33F6DF}" destId="{82492475-3154-274A-9FEB-B2E9E3161E98}" srcOrd="4" destOrd="0" presId="urn:microsoft.com/office/officeart/2005/8/layout/process4"/>
    <dgm:cxn modelId="{97896B7E-6690-224B-BC05-C7E45EE0C3D0}" type="presParOf" srcId="{5D85E169-1767-4047-91F7-2EBF89D9F62A}" destId="{31E61CB0-2DD7-9A4D-A065-4576395D0EF4}" srcOrd="1" destOrd="0" presId="urn:microsoft.com/office/officeart/2005/8/layout/process4"/>
    <dgm:cxn modelId="{DFCA4640-2A07-C64F-B49C-37D1D4335EAB}" type="presParOf" srcId="{5D85E169-1767-4047-91F7-2EBF89D9F62A}" destId="{91BC9FEF-FE29-6D46-A4F3-7C99025472AC}" srcOrd="2" destOrd="0" presId="urn:microsoft.com/office/officeart/2005/8/layout/process4"/>
    <dgm:cxn modelId="{88193481-F85E-1640-81FB-F0A6E7DAE597}" type="presParOf" srcId="{91BC9FEF-FE29-6D46-A4F3-7C99025472AC}" destId="{AA123178-8FD3-7040-923C-779E87E31C83}" srcOrd="0" destOrd="0" presId="urn:microsoft.com/office/officeart/2005/8/layout/process4"/>
    <dgm:cxn modelId="{98F42B13-2370-0D47-942C-78499E0663C7}" type="presParOf" srcId="{91BC9FEF-FE29-6D46-A4F3-7C99025472AC}" destId="{63DB0E01-54F7-F14A-B814-1CDBEF942CCF}" srcOrd="1" destOrd="0" presId="urn:microsoft.com/office/officeart/2005/8/layout/process4"/>
    <dgm:cxn modelId="{A3E05E31-6698-FB48-9EF1-D148A6C747E0}" type="presParOf" srcId="{91BC9FEF-FE29-6D46-A4F3-7C99025472AC}" destId="{D95FFE13-F4F5-A545-A124-D2B555EBF78C}" srcOrd="2" destOrd="0" presId="urn:microsoft.com/office/officeart/2005/8/layout/process4"/>
    <dgm:cxn modelId="{8128730C-F92C-364F-9388-0928813848AE}" type="presParOf" srcId="{D95FFE13-F4F5-A545-A124-D2B555EBF78C}" destId="{6CBAFFF0-BC7B-1340-9E99-AAC082144B58}" srcOrd="0" destOrd="0" presId="urn:microsoft.com/office/officeart/2005/8/layout/process4"/>
    <dgm:cxn modelId="{88B47DB5-4C9E-9945-94D0-6D5D2A100D2B}" type="presParOf" srcId="{D95FFE13-F4F5-A545-A124-D2B555EBF78C}" destId="{552D677F-302B-AC43-8857-8B378EA22308}" srcOrd="1" destOrd="0" presId="urn:microsoft.com/office/officeart/2005/8/layout/process4"/>
    <dgm:cxn modelId="{9BD680B4-300B-DF44-88A2-1D11E1C4958E}" type="presParOf" srcId="{D95FFE13-F4F5-A545-A124-D2B555EBF78C}" destId="{3A6152D9-2792-A04F-8437-758CD184D774}" srcOrd="2" destOrd="0" presId="urn:microsoft.com/office/officeart/2005/8/layout/process4"/>
    <dgm:cxn modelId="{9DF55AB7-48E2-BA47-82F9-FA3ACD4A8E65}" type="presParOf" srcId="{D95FFE13-F4F5-A545-A124-D2B555EBF78C}" destId="{D830FA2F-0F48-334E-A5A5-CBDA74B2114C}" srcOrd="3" destOrd="0" presId="urn:microsoft.com/office/officeart/2005/8/layout/process4"/>
    <dgm:cxn modelId="{0D01107E-D470-3C4A-9A18-F982177F42CD}" type="presParOf" srcId="{D95FFE13-F4F5-A545-A124-D2B555EBF78C}" destId="{D354CEB0-A360-4142-B7AC-4F1456BD723E}" srcOrd="4" destOrd="0" presId="urn:microsoft.com/office/officeart/2005/8/layout/process4"/>
    <dgm:cxn modelId="{824974A3-D385-C640-B576-5658452F57EA}" type="presParOf" srcId="{D95FFE13-F4F5-A545-A124-D2B555EBF78C}" destId="{2B28866B-0496-0246-BF2F-6E322D7DAF71}" srcOrd="5" destOrd="0" presId="urn:microsoft.com/office/officeart/2005/8/layout/process4"/>
    <dgm:cxn modelId="{F91C38E7-1D41-F847-9521-588563B2D7F3}" type="presParOf" srcId="{5D85E169-1767-4047-91F7-2EBF89D9F62A}" destId="{F8C1EA29-87A9-4619-B617-E3DC5076C11A}" srcOrd="3" destOrd="0" presId="urn:microsoft.com/office/officeart/2005/8/layout/process4"/>
    <dgm:cxn modelId="{480FD212-E907-6645-ABF0-A893816DCFAD}" type="presParOf" srcId="{5D85E169-1767-4047-91F7-2EBF89D9F62A}" destId="{7175D9EB-3DB0-4CF2-956A-003C0878AE71}" srcOrd="4" destOrd="0" presId="urn:microsoft.com/office/officeart/2005/8/layout/process4"/>
    <dgm:cxn modelId="{2082A7D6-FE7C-8546-8F71-45FF8D955F42}" type="presParOf" srcId="{7175D9EB-3DB0-4CF2-956A-003C0878AE71}" destId="{041E5956-EDE8-4624-848D-C901A99ACB17}" srcOrd="0" destOrd="0" presId="urn:microsoft.com/office/officeart/2005/8/layout/process4"/>
    <dgm:cxn modelId="{883C01DF-A21F-4845-9415-435A5807D2B0}" type="presParOf" srcId="{7175D9EB-3DB0-4CF2-956A-003C0878AE71}" destId="{0B32F469-688A-9442-A23F-DD066A265C15}" srcOrd="1" destOrd="0" presId="urn:microsoft.com/office/officeart/2005/8/layout/process4"/>
    <dgm:cxn modelId="{D74BB306-497E-4341-ACE2-824E42888CE1}" type="presParOf" srcId="{7175D9EB-3DB0-4CF2-956A-003C0878AE71}" destId="{DE6BD175-4334-C245-8732-A4E58DE6D64F}" srcOrd="2" destOrd="0" presId="urn:microsoft.com/office/officeart/2005/8/layout/process4"/>
    <dgm:cxn modelId="{83F55FBE-F3FB-5240-B129-35AA31E28A2C}" type="presParOf" srcId="{DE6BD175-4334-C245-8732-A4E58DE6D64F}" destId="{D7AACE8E-2FA3-994B-9FCE-BB49AC4BD262}" srcOrd="0" destOrd="0" presId="urn:microsoft.com/office/officeart/2005/8/layout/process4"/>
    <dgm:cxn modelId="{C7B14021-AC52-7C4E-8500-604CDD06A4C4}" type="presParOf" srcId="{DE6BD175-4334-C245-8732-A4E58DE6D64F}" destId="{8DAF363B-C664-CF43-8BD1-74A610141531}" srcOrd="1" destOrd="0" presId="urn:microsoft.com/office/officeart/2005/8/layout/process4"/>
    <dgm:cxn modelId="{68818B9F-5E99-E445-9B4F-2FC2E625E139}" type="presParOf" srcId="{DE6BD175-4334-C245-8732-A4E58DE6D64F}" destId="{442E5104-C21D-FD4D-9CB8-9807C0E99D9E}" srcOrd="2" destOrd="0" presId="urn:microsoft.com/office/officeart/2005/8/layout/process4"/>
    <dgm:cxn modelId="{30B372B0-36F4-3F48-8139-DF1C8BED73AF}" type="presParOf" srcId="{DE6BD175-4334-C245-8732-A4E58DE6D64F}" destId="{C3880739-5DEA-B842-9FB3-27E154DF1139}" srcOrd="3" destOrd="0" presId="urn:microsoft.com/office/officeart/2005/8/layout/process4"/>
    <dgm:cxn modelId="{0C6DFDA5-B03C-3D4F-999B-3636657CC9E4}" type="presParOf" srcId="{DE6BD175-4334-C245-8732-A4E58DE6D64F}" destId="{6F68A57E-A45B-F24B-817A-3C08B18C8C4D}" srcOrd="4" destOrd="0" presId="urn:microsoft.com/office/officeart/2005/8/layout/process4"/>
    <dgm:cxn modelId="{FD3AF1CF-0EB5-1A4D-8EE3-371D032C95BF}" type="presParOf" srcId="{DE6BD175-4334-C245-8732-A4E58DE6D64F}" destId="{09A79C94-FB4C-D244-8869-B480FAA73FDE}" srcOrd="5" destOrd="0" presId="urn:microsoft.com/office/officeart/2005/8/layout/process4"/>
    <dgm:cxn modelId="{317FF5B2-1573-BD40-AF43-160943CB94C3}" type="presParOf" srcId="{DE6BD175-4334-C245-8732-A4E58DE6D64F}" destId="{065F7435-934A-B445-A0AD-4A01E9D83474}" srcOrd="6" destOrd="0" presId="urn:microsoft.com/office/officeart/2005/8/layout/process4"/>
    <dgm:cxn modelId="{6678CAB9-60B3-7E48-8F3F-02271A465269}" type="presParOf" srcId="{DE6BD175-4334-C245-8732-A4E58DE6D64F}" destId="{1DDF6CB9-7C6A-B14B-9DEF-2E4740CAD48D}" srcOrd="7" destOrd="0" presId="urn:microsoft.com/office/officeart/2005/8/layout/process4"/>
    <dgm:cxn modelId="{63199584-4CCF-0045-B57D-C2C55B4C4D0B}" type="presParOf" srcId="{5D85E169-1767-4047-91F7-2EBF89D9F62A}" destId="{1F646AF7-7C30-CB40-B5BE-5CAA68395D4A}" srcOrd="5" destOrd="0" presId="urn:microsoft.com/office/officeart/2005/8/layout/process4"/>
    <dgm:cxn modelId="{9CB70AA9-FF1B-134F-861E-BFDAFE6FD844}" type="presParOf" srcId="{5D85E169-1767-4047-91F7-2EBF89D9F62A}" destId="{C4043D1C-0D44-B641-A78F-24BAC2C1EAE5}" srcOrd="6" destOrd="0" presId="urn:microsoft.com/office/officeart/2005/8/layout/process4"/>
    <dgm:cxn modelId="{E32F67AB-B990-AE4C-A2F9-491F49B61549}" type="presParOf" srcId="{C4043D1C-0D44-B641-A78F-24BAC2C1EAE5}" destId="{9FA84859-2D9A-AD4F-95B0-8C92FF103B27}" srcOrd="0" destOrd="0" presId="urn:microsoft.com/office/officeart/2005/8/layout/process4"/>
    <dgm:cxn modelId="{2DD7798E-4AEB-3748-9824-A5B47A4BEFC2}" type="presParOf" srcId="{C4043D1C-0D44-B641-A78F-24BAC2C1EAE5}" destId="{39CC011B-6F1A-5A4C-B504-6F91EAEDBD32}" srcOrd="1" destOrd="0" presId="urn:microsoft.com/office/officeart/2005/8/layout/process4"/>
    <dgm:cxn modelId="{007F3935-97FA-884D-9806-AF843AA34669}" type="presParOf" srcId="{C4043D1C-0D44-B641-A78F-24BAC2C1EAE5}" destId="{2162D71D-BCFD-5A46-B431-6C07B734F15E}" srcOrd="2" destOrd="0" presId="urn:microsoft.com/office/officeart/2005/8/layout/process4"/>
    <dgm:cxn modelId="{071BF96A-32BD-AD47-8303-E502E76988C7}" type="presParOf" srcId="{2162D71D-BCFD-5A46-B431-6C07B734F15E}" destId="{AF841AFA-6198-8B4A-A393-890C67E287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81842-F5A1-4513-A97B-0E04E042C28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8C371-64C8-4294-82A7-760D2B0F2C6A}">
      <dgm:prSet phldrT="[Tekst]" custT="1"/>
      <dgm:spPr>
        <a:solidFill>
          <a:srgbClr val="70AD47"/>
        </a:solidFill>
        <a:ln>
          <a:noFill/>
        </a:ln>
      </dgm:spPr>
      <dgm:t>
        <a:bodyPr/>
        <a:lstStyle/>
        <a:p>
          <a:r>
            <a:rPr lang="nl-NL" sz="2000" dirty="0">
              <a:latin typeface="Roboto Slab" pitchFamily="2" charset="0"/>
              <a:ea typeface="Roboto Slab" pitchFamily="2" charset="0"/>
            </a:rPr>
            <a:t>8 kansrijke clusters</a:t>
          </a:r>
          <a:endParaRPr lang="en-US" sz="2000" dirty="0">
            <a:latin typeface="Roboto Slab" pitchFamily="2" charset="0"/>
            <a:ea typeface="Roboto Slab" pitchFamily="2" charset="0"/>
          </a:endParaRPr>
        </a:p>
      </dgm:t>
    </dgm:pt>
    <dgm:pt modelId="{FD964603-97C0-4AEA-ADB8-D1CEE1E8BD93}" type="parTrans" cxnId="{0BDE32F1-8BE7-4705-9778-E10A5EE1921C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68378785-BF2A-4163-A2B8-1E88E15A917D}" type="sibTrans" cxnId="{0BDE32F1-8BE7-4705-9778-E10A5EE1921C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A7650FCD-D324-4AA7-BC21-A70C57CBA651}">
      <dgm:prSet phldrT="[Tekst]" custT="1"/>
      <dgm:spPr>
        <a:solidFill>
          <a:srgbClr val="70AD47"/>
        </a:solidFill>
      </dgm:spPr>
      <dgm:t>
        <a:bodyPr/>
        <a:lstStyle/>
        <a:p>
          <a:r>
            <a:rPr lang="nl-NL" sz="2000" dirty="0">
              <a:latin typeface="Roboto Slab" pitchFamily="2" charset="0"/>
              <a:ea typeface="Roboto Slab" pitchFamily="2" charset="0"/>
            </a:rPr>
            <a:t>5 definitieve verkenningsbuurten</a:t>
          </a:r>
          <a:endParaRPr lang="en-US" sz="2000" dirty="0">
            <a:latin typeface="Roboto Slab" pitchFamily="2" charset="0"/>
            <a:ea typeface="Roboto Slab" pitchFamily="2" charset="0"/>
          </a:endParaRPr>
        </a:p>
      </dgm:t>
    </dgm:pt>
    <dgm:pt modelId="{7E3B42D9-3928-4533-9B29-A13D3C5B194D}" type="parTrans" cxnId="{DC982B0C-8B57-4FC8-873A-EDD1FDEEC6BE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D4A1EA95-D9DE-41C3-92D5-96D0F3CA95FA}" type="sibTrans" cxnId="{DC982B0C-8B57-4FC8-873A-EDD1FDEEC6BE}">
      <dgm:prSet/>
      <dgm:spPr/>
      <dgm:t>
        <a:bodyPr/>
        <a:lstStyle/>
        <a:p>
          <a:endParaRPr lang="en-US">
            <a:latin typeface="Roboto Slab" pitchFamily="2" charset="0"/>
            <a:ea typeface="Roboto Slab" pitchFamily="2" charset="0"/>
          </a:endParaRPr>
        </a:p>
      </dgm:t>
    </dgm:pt>
    <dgm:pt modelId="{7E3F16D8-2850-9C41-A196-493D37D50AC4}">
      <dgm:prSet custT="1"/>
      <dgm:spPr>
        <a:solidFill>
          <a:srgbClr val="70AD47"/>
        </a:solidFill>
      </dgm:spPr>
      <dgm:t>
        <a:bodyPr/>
        <a:lstStyle/>
        <a:p>
          <a:r>
            <a:rPr lang="nl-NL" sz="2000" dirty="0">
              <a:latin typeface="Roboto" panose="02000000000000000000" pitchFamily="2" charset="0"/>
              <a:ea typeface="Roboto" panose="02000000000000000000" pitchFamily="2" charset="0"/>
            </a:rPr>
            <a:t>Gemeentebrede analyse</a:t>
          </a:r>
        </a:p>
      </dgm:t>
    </dgm:pt>
    <dgm:pt modelId="{0CFCE720-33E2-1144-8671-563FB555C184}" type="parTrans" cxnId="{AD700D3A-908C-BF43-B692-17C2E147C4E7}">
      <dgm:prSet/>
      <dgm:spPr/>
      <dgm:t>
        <a:bodyPr/>
        <a:lstStyle/>
        <a:p>
          <a:endParaRPr lang="nl-NL"/>
        </a:p>
      </dgm:t>
    </dgm:pt>
    <dgm:pt modelId="{F32DA7B2-5C2F-044F-AB7A-9F01A6E2CB8E}" type="sibTrans" cxnId="{AD700D3A-908C-BF43-B692-17C2E147C4E7}">
      <dgm:prSet/>
      <dgm:spPr/>
      <dgm:t>
        <a:bodyPr/>
        <a:lstStyle/>
        <a:p>
          <a:endParaRPr lang="nl-NL"/>
        </a:p>
      </dgm:t>
    </dgm:pt>
    <dgm:pt modelId="{20195988-6F36-B640-976D-36DE63897A53}">
      <dgm:prSet custT="1"/>
      <dgm:spPr/>
      <dgm:t>
        <a:bodyPr/>
        <a:lstStyle/>
        <a:p>
          <a:r>
            <a:rPr lang="nl-NL" sz="1600" dirty="0">
              <a:latin typeface="Roboto" panose="02000000000000000000" pitchFamily="2" charset="0"/>
              <a:ea typeface="Roboto" panose="02000000000000000000" pitchFamily="2" charset="0"/>
            </a:rPr>
            <a:t>19 logische warmteclusters</a:t>
          </a:r>
        </a:p>
      </dgm:t>
    </dgm:pt>
    <dgm:pt modelId="{F5E2E254-2D6C-1D47-AE74-2A19F3E4E2A2}" type="parTrans" cxnId="{18AAED4E-5824-9842-831C-AE8FD7857900}">
      <dgm:prSet/>
      <dgm:spPr/>
      <dgm:t>
        <a:bodyPr/>
        <a:lstStyle/>
        <a:p>
          <a:endParaRPr lang="nl-NL"/>
        </a:p>
      </dgm:t>
    </dgm:pt>
    <dgm:pt modelId="{E1ECAE00-CF89-D540-9F32-525B967B1A75}" type="sibTrans" cxnId="{18AAED4E-5824-9842-831C-AE8FD7857900}">
      <dgm:prSet/>
      <dgm:spPr/>
      <dgm:t>
        <a:bodyPr/>
        <a:lstStyle/>
        <a:p>
          <a:endParaRPr lang="nl-NL"/>
        </a:p>
      </dgm:t>
    </dgm:pt>
    <dgm:pt modelId="{FB6F3249-14B6-7147-882E-C4AF2522596A}">
      <dgm:prSet custT="1"/>
      <dgm:spPr/>
      <dgm:t>
        <a:bodyPr/>
        <a:lstStyle/>
        <a:p>
          <a:r>
            <a:rPr lang="nl-NL" sz="1200" dirty="0"/>
            <a:t>Ridderveld West</a:t>
          </a:r>
        </a:p>
      </dgm:t>
    </dgm:pt>
    <dgm:pt modelId="{512CE1ED-1F7B-C34F-B4FE-2AC62B5DB8E3}" type="parTrans" cxnId="{378510EE-0C02-2446-B617-D4E6FAE6DE6A}">
      <dgm:prSet/>
      <dgm:spPr/>
      <dgm:t>
        <a:bodyPr/>
        <a:lstStyle/>
        <a:p>
          <a:endParaRPr lang="nl-NL"/>
        </a:p>
      </dgm:t>
    </dgm:pt>
    <dgm:pt modelId="{C8CD8713-EED9-914C-9B62-33D307D1BF48}" type="sibTrans" cxnId="{378510EE-0C02-2446-B617-D4E6FAE6DE6A}">
      <dgm:prSet/>
      <dgm:spPr/>
      <dgm:t>
        <a:bodyPr/>
        <a:lstStyle/>
        <a:p>
          <a:endParaRPr lang="nl-NL"/>
        </a:p>
      </dgm:t>
    </dgm:pt>
    <dgm:pt modelId="{B3E7DA73-34D7-A143-8BFB-F3B12C1CEBA9}">
      <dgm:prSet custT="1"/>
      <dgm:spPr/>
      <dgm:t>
        <a:bodyPr/>
        <a:lstStyle/>
        <a:p>
          <a:r>
            <a:rPr lang="nl-NL" sz="1200" dirty="0"/>
            <a:t>Planetenbuurt</a:t>
          </a:r>
        </a:p>
      </dgm:t>
    </dgm:pt>
    <dgm:pt modelId="{6E8759EF-552B-2B46-A207-423C09AC996D}" type="parTrans" cxnId="{943671EE-25A5-2342-BF02-795A597CB72A}">
      <dgm:prSet/>
      <dgm:spPr/>
      <dgm:t>
        <a:bodyPr/>
        <a:lstStyle/>
        <a:p>
          <a:endParaRPr lang="nl-NL"/>
        </a:p>
      </dgm:t>
    </dgm:pt>
    <dgm:pt modelId="{6835D0F1-2EF8-7E4A-AD94-832FA8E54F52}" type="sibTrans" cxnId="{943671EE-25A5-2342-BF02-795A597CB72A}">
      <dgm:prSet/>
      <dgm:spPr/>
      <dgm:t>
        <a:bodyPr/>
        <a:lstStyle/>
        <a:p>
          <a:endParaRPr lang="nl-NL"/>
        </a:p>
      </dgm:t>
    </dgm:pt>
    <dgm:pt modelId="{60E8E78F-507D-7E46-B0F2-8417D489F9B9}">
      <dgm:prSet custT="1"/>
      <dgm:spPr/>
      <dgm:t>
        <a:bodyPr/>
        <a:lstStyle/>
        <a:p>
          <a:r>
            <a:rPr lang="nl-NL" sz="1100" dirty="0"/>
            <a:t>Zeeheldenbuurt Groene Dorp</a:t>
          </a:r>
        </a:p>
      </dgm:t>
    </dgm:pt>
    <dgm:pt modelId="{09A8E4AF-1FBE-BD4B-B160-DE38F90D46C7}" type="parTrans" cxnId="{35230A3B-AA91-5847-A59C-1CB98C49026A}">
      <dgm:prSet/>
      <dgm:spPr/>
      <dgm:t>
        <a:bodyPr/>
        <a:lstStyle/>
        <a:p>
          <a:endParaRPr lang="nl-NL"/>
        </a:p>
      </dgm:t>
    </dgm:pt>
    <dgm:pt modelId="{F35CAF4F-089A-FB4E-9B55-E37D19E4DBC2}" type="sibTrans" cxnId="{35230A3B-AA91-5847-A59C-1CB98C49026A}">
      <dgm:prSet/>
      <dgm:spPr/>
      <dgm:t>
        <a:bodyPr/>
        <a:lstStyle/>
        <a:p>
          <a:endParaRPr lang="nl-NL"/>
        </a:p>
      </dgm:t>
    </dgm:pt>
    <dgm:pt modelId="{4868B19F-1B8B-B745-8196-00176CECEF15}">
      <dgm:prSet custT="1"/>
      <dgm:spPr/>
      <dgm:t>
        <a:bodyPr/>
        <a:lstStyle/>
        <a:p>
          <a:r>
            <a:rPr lang="nl-NL" sz="1200" dirty="0"/>
            <a:t>Boskoop Buitengebied</a:t>
          </a:r>
        </a:p>
      </dgm:t>
    </dgm:pt>
    <dgm:pt modelId="{0FA29D6D-8397-E84D-B22C-8B4B83BEEDD0}" type="parTrans" cxnId="{D541D71D-2BEC-7343-BA97-33B048C7A143}">
      <dgm:prSet/>
      <dgm:spPr/>
      <dgm:t>
        <a:bodyPr/>
        <a:lstStyle/>
        <a:p>
          <a:endParaRPr lang="nl-NL"/>
        </a:p>
      </dgm:t>
    </dgm:pt>
    <dgm:pt modelId="{3A29A02F-871E-D140-AD84-CDC9E37DE0F1}" type="sibTrans" cxnId="{D541D71D-2BEC-7343-BA97-33B048C7A143}">
      <dgm:prSet/>
      <dgm:spPr/>
      <dgm:t>
        <a:bodyPr/>
        <a:lstStyle/>
        <a:p>
          <a:endParaRPr lang="nl-NL"/>
        </a:p>
      </dgm:t>
    </dgm:pt>
    <dgm:pt modelId="{A54CBB9C-D94E-9146-9DB0-17903E8C5129}">
      <dgm:prSet custT="1"/>
      <dgm:spPr/>
      <dgm:t>
        <a:bodyPr/>
        <a:lstStyle/>
        <a:p>
          <a:r>
            <a:rPr lang="nl-NL" sz="1200" dirty="0"/>
            <a:t>Rijnhaven Oost</a:t>
          </a:r>
        </a:p>
      </dgm:t>
    </dgm:pt>
    <dgm:pt modelId="{036BB8EB-84E4-2C42-86A0-0EE9D1CDD17A}" type="parTrans" cxnId="{BD0C2965-B0E3-3D43-A733-EE9CC49263CD}">
      <dgm:prSet/>
      <dgm:spPr/>
      <dgm:t>
        <a:bodyPr/>
        <a:lstStyle/>
        <a:p>
          <a:endParaRPr lang="nl-NL"/>
        </a:p>
      </dgm:t>
    </dgm:pt>
    <dgm:pt modelId="{79CFEAD3-62A5-AE47-8204-EA258EF1F060}" type="sibTrans" cxnId="{BD0C2965-B0E3-3D43-A733-EE9CC49263CD}">
      <dgm:prSet/>
      <dgm:spPr/>
      <dgm:t>
        <a:bodyPr/>
        <a:lstStyle/>
        <a:p>
          <a:endParaRPr lang="nl-NL"/>
        </a:p>
      </dgm:t>
    </dgm:pt>
    <dgm:pt modelId="{F9CCF73A-CA41-C240-B514-A5CE08B9B8E0}">
      <dgm:prSet custT="1"/>
      <dgm:spPr/>
      <dgm:t>
        <a:bodyPr/>
        <a:lstStyle/>
        <a:p>
          <a:r>
            <a:rPr lang="nl-NL" sz="1200" dirty="0"/>
            <a:t>Boskoop West</a:t>
          </a:r>
        </a:p>
      </dgm:t>
    </dgm:pt>
    <dgm:pt modelId="{3E4B87FB-D4DA-B148-A5F4-C1ECB1AE6639}" type="parTrans" cxnId="{9415FBAD-0844-7040-B5BD-DDBD5F9847DF}">
      <dgm:prSet/>
      <dgm:spPr/>
      <dgm:t>
        <a:bodyPr/>
        <a:lstStyle/>
        <a:p>
          <a:endParaRPr lang="nl-NL"/>
        </a:p>
      </dgm:t>
    </dgm:pt>
    <dgm:pt modelId="{CF7A964F-ABBB-EE4C-9EE7-9EDE13EC34C6}" type="sibTrans" cxnId="{9415FBAD-0844-7040-B5BD-DDBD5F9847DF}">
      <dgm:prSet/>
      <dgm:spPr/>
      <dgm:t>
        <a:bodyPr/>
        <a:lstStyle/>
        <a:p>
          <a:endParaRPr lang="nl-NL"/>
        </a:p>
      </dgm:t>
    </dgm:pt>
    <dgm:pt modelId="{360A9532-912A-7143-AD8C-9E4DE32DB1DB}">
      <dgm:prSet custT="1"/>
      <dgm:spPr/>
      <dgm:t>
        <a:bodyPr/>
        <a:lstStyle/>
        <a:p>
          <a:r>
            <a:rPr lang="nl-NL" sz="1200" dirty="0"/>
            <a:t>Burggooi</a:t>
          </a:r>
        </a:p>
      </dgm:t>
    </dgm:pt>
    <dgm:pt modelId="{BE30A1FD-705B-2743-B2FC-C04D760633E0}" type="parTrans" cxnId="{EC27E233-9BC6-774F-A289-7AB3B33531FD}">
      <dgm:prSet/>
      <dgm:spPr/>
      <dgm:t>
        <a:bodyPr/>
        <a:lstStyle/>
        <a:p>
          <a:endParaRPr lang="nl-NL"/>
        </a:p>
      </dgm:t>
    </dgm:pt>
    <dgm:pt modelId="{56BCE590-C370-4543-B4F9-2EF20A27D346}" type="sibTrans" cxnId="{EC27E233-9BC6-774F-A289-7AB3B33531FD}">
      <dgm:prSet/>
      <dgm:spPr/>
      <dgm:t>
        <a:bodyPr/>
        <a:lstStyle/>
        <a:p>
          <a:endParaRPr lang="nl-NL"/>
        </a:p>
      </dgm:t>
    </dgm:pt>
    <dgm:pt modelId="{18663041-EDEE-5A49-8BDD-D710D751F068}">
      <dgm:prSet custT="1"/>
      <dgm:spPr>
        <a:solidFill>
          <a:srgbClr val="70AD47"/>
        </a:solidFill>
      </dgm:spPr>
      <dgm:t>
        <a:bodyPr/>
        <a:lstStyle/>
        <a:p>
          <a:r>
            <a:rPr lang="nl-NL" sz="2000" dirty="0"/>
            <a:t>6 voorlopige verkenningsbuurten</a:t>
          </a:r>
        </a:p>
      </dgm:t>
    </dgm:pt>
    <dgm:pt modelId="{632BDCCC-5E65-A142-8C7D-B2C25A1D4F87}" type="parTrans" cxnId="{3B55C410-72B5-BF43-B6FE-324E0AA5C3B3}">
      <dgm:prSet/>
      <dgm:spPr/>
      <dgm:t>
        <a:bodyPr/>
        <a:lstStyle/>
        <a:p>
          <a:endParaRPr lang="nl-NL"/>
        </a:p>
      </dgm:t>
    </dgm:pt>
    <dgm:pt modelId="{9B72F1EE-4087-D146-9ABE-9408A17AD607}" type="sibTrans" cxnId="{3B55C410-72B5-BF43-B6FE-324E0AA5C3B3}">
      <dgm:prSet/>
      <dgm:spPr/>
      <dgm:t>
        <a:bodyPr/>
        <a:lstStyle/>
        <a:p>
          <a:endParaRPr lang="nl-NL"/>
        </a:p>
      </dgm:t>
    </dgm:pt>
    <dgm:pt modelId="{1818352B-73AF-C342-87CA-4B43C3D45DE3}">
      <dgm:prSet custT="1"/>
      <dgm:spPr/>
      <dgm:t>
        <a:bodyPr/>
        <a:lstStyle/>
        <a:p>
          <a:r>
            <a:rPr lang="nl-NL" sz="1400" dirty="0"/>
            <a:t>Ridderveld West</a:t>
          </a:r>
        </a:p>
      </dgm:t>
    </dgm:pt>
    <dgm:pt modelId="{2F0C0C4F-7CE5-2E46-93E9-C06B8EE07A49}" type="parTrans" cxnId="{66E57720-6B1A-854E-AE29-01D91E76BA42}">
      <dgm:prSet/>
      <dgm:spPr/>
      <dgm:t>
        <a:bodyPr/>
        <a:lstStyle/>
        <a:p>
          <a:endParaRPr lang="nl-NL"/>
        </a:p>
      </dgm:t>
    </dgm:pt>
    <dgm:pt modelId="{AEC9F708-CA4A-4544-BDB1-EA07BAA86685}" type="sibTrans" cxnId="{66E57720-6B1A-854E-AE29-01D91E76BA42}">
      <dgm:prSet/>
      <dgm:spPr/>
      <dgm:t>
        <a:bodyPr/>
        <a:lstStyle/>
        <a:p>
          <a:endParaRPr lang="nl-NL"/>
        </a:p>
      </dgm:t>
    </dgm:pt>
    <dgm:pt modelId="{88304CC0-84BC-B343-9F33-5C620591B47D}">
      <dgm:prSet custT="1"/>
      <dgm:spPr/>
      <dgm:t>
        <a:bodyPr/>
        <a:lstStyle/>
        <a:p>
          <a:r>
            <a:rPr lang="nl-NL" sz="1400" dirty="0"/>
            <a:t>Planetenbuurt</a:t>
          </a:r>
        </a:p>
      </dgm:t>
    </dgm:pt>
    <dgm:pt modelId="{29D62DEA-9719-BE47-AEF1-A6B40D6B4BC4}" type="parTrans" cxnId="{C1DC5223-071A-2046-906E-5DDEBB390655}">
      <dgm:prSet/>
      <dgm:spPr/>
      <dgm:t>
        <a:bodyPr/>
        <a:lstStyle/>
        <a:p>
          <a:endParaRPr lang="nl-NL"/>
        </a:p>
      </dgm:t>
    </dgm:pt>
    <dgm:pt modelId="{C7828C13-ABB0-A441-8200-E3898B8EAE99}" type="sibTrans" cxnId="{C1DC5223-071A-2046-906E-5DDEBB390655}">
      <dgm:prSet/>
      <dgm:spPr/>
      <dgm:t>
        <a:bodyPr/>
        <a:lstStyle/>
        <a:p>
          <a:endParaRPr lang="nl-NL"/>
        </a:p>
      </dgm:t>
    </dgm:pt>
    <dgm:pt modelId="{4C3C588B-0D68-D240-8254-97917E98A9FA}">
      <dgm:prSet custT="1"/>
      <dgm:spPr/>
      <dgm:t>
        <a:bodyPr/>
        <a:lstStyle/>
        <a:p>
          <a:r>
            <a:rPr lang="nl-NL" sz="1400" dirty="0"/>
            <a:t>Zeeheldenbuurt Groene Dorp</a:t>
          </a:r>
        </a:p>
      </dgm:t>
    </dgm:pt>
    <dgm:pt modelId="{C9B63B79-F831-9645-BCAF-9723DE4FF9FF}" type="parTrans" cxnId="{D6A6B961-9CEB-8447-8B9F-1FE4A02EAA95}">
      <dgm:prSet/>
      <dgm:spPr/>
      <dgm:t>
        <a:bodyPr/>
        <a:lstStyle/>
        <a:p>
          <a:endParaRPr lang="nl-NL"/>
        </a:p>
      </dgm:t>
    </dgm:pt>
    <dgm:pt modelId="{D5F343E7-51D0-2B43-80CE-6C6B859DE1D8}" type="sibTrans" cxnId="{D6A6B961-9CEB-8447-8B9F-1FE4A02EAA95}">
      <dgm:prSet/>
      <dgm:spPr/>
      <dgm:t>
        <a:bodyPr/>
        <a:lstStyle/>
        <a:p>
          <a:endParaRPr lang="nl-NL"/>
        </a:p>
      </dgm:t>
    </dgm:pt>
    <dgm:pt modelId="{106A4163-F2C1-524A-8843-F05224053766}">
      <dgm:prSet custT="1"/>
      <dgm:spPr/>
      <dgm:t>
        <a:bodyPr/>
        <a:lstStyle/>
        <a:p>
          <a:r>
            <a:rPr lang="nl-NL" sz="1400" dirty="0"/>
            <a:t>Boskoop West</a:t>
          </a:r>
        </a:p>
      </dgm:t>
    </dgm:pt>
    <dgm:pt modelId="{2584BAA5-8A1E-8346-AF30-C194E7816692}" type="parTrans" cxnId="{8A9B0567-7346-BE42-BFC0-B52A5FD3FF9F}">
      <dgm:prSet/>
      <dgm:spPr/>
      <dgm:t>
        <a:bodyPr/>
        <a:lstStyle/>
        <a:p>
          <a:endParaRPr lang="nl-NL"/>
        </a:p>
      </dgm:t>
    </dgm:pt>
    <dgm:pt modelId="{8C64E445-A0EF-0148-997A-BD9B4D95A3FF}" type="sibTrans" cxnId="{8A9B0567-7346-BE42-BFC0-B52A5FD3FF9F}">
      <dgm:prSet/>
      <dgm:spPr/>
      <dgm:t>
        <a:bodyPr/>
        <a:lstStyle/>
        <a:p>
          <a:endParaRPr lang="nl-NL"/>
        </a:p>
      </dgm:t>
    </dgm:pt>
    <dgm:pt modelId="{A39EB80F-3086-6240-A504-74516753F4B7}">
      <dgm:prSet custT="1"/>
      <dgm:spPr/>
      <dgm:t>
        <a:bodyPr/>
        <a:lstStyle/>
        <a:p>
          <a:r>
            <a:rPr lang="nl-NL" sz="1400" dirty="0"/>
            <a:t>Burggooi</a:t>
          </a:r>
        </a:p>
      </dgm:t>
    </dgm:pt>
    <dgm:pt modelId="{6701F8EC-3834-B74F-96F6-B982ACFA10C2}" type="parTrans" cxnId="{E86D3AB7-22D1-C043-8C85-AE64164A39FB}">
      <dgm:prSet/>
      <dgm:spPr/>
      <dgm:t>
        <a:bodyPr/>
        <a:lstStyle/>
        <a:p>
          <a:endParaRPr lang="nl-NL"/>
        </a:p>
      </dgm:t>
    </dgm:pt>
    <dgm:pt modelId="{F23A0A7C-118C-5A4A-9A9E-F0D613154DA5}" type="sibTrans" cxnId="{E86D3AB7-22D1-C043-8C85-AE64164A39FB}">
      <dgm:prSet/>
      <dgm:spPr/>
      <dgm:t>
        <a:bodyPr/>
        <a:lstStyle/>
        <a:p>
          <a:endParaRPr lang="nl-NL"/>
        </a:p>
      </dgm:t>
    </dgm:pt>
    <dgm:pt modelId="{82891848-F9DF-B440-A8C3-CFD5F90DAF7D}">
      <dgm:prSet custT="1"/>
      <dgm:spPr/>
      <dgm:t>
        <a:bodyPr/>
        <a:lstStyle/>
        <a:p>
          <a:r>
            <a:rPr lang="nl-NL" sz="1400" dirty="0"/>
            <a:t>Koudekerk aan den Rijn</a:t>
          </a:r>
        </a:p>
      </dgm:t>
    </dgm:pt>
    <dgm:pt modelId="{F2715670-EC69-744F-A974-0F01772B2DA3}" type="parTrans" cxnId="{4D4924E4-BCBE-1F49-9B91-F8725D095CEA}">
      <dgm:prSet/>
      <dgm:spPr/>
      <dgm:t>
        <a:bodyPr/>
        <a:lstStyle/>
        <a:p>
          <a:endParaRPr lang="nl-NL"/>
        </a:p>
      </dgm:t>
    </dgm:pt>
    <dgm:pt modelId="{4B9541CA-2B18-2241-8A8A-2668D7F7196D}" type="sibTrans" cxnId="{4D4924E4-BCBE-1F49-9B91-F8725D095CEA}">
      <dgm:prSet/>
      <dgm:spPr/>
      <dgm:t>
        <a:bodyPr/>
        <a:lstStyle/>
        <a:p>
          <a:endParaRPr lang="nl-NL"/>
        </a:p>
      </dgm:t>
    </dgm:pt>
    <dgm:pt modelId="{74243F4F-D049-5E40-878D-3976AC3E214D}">
      <dgm:prSet custT="1"/>
      <dgm:spPr/>
      <dgm:t>
        <a:bodyPr/>
        <a:lstStyle/>
        <a:p>
          <a:r>
            <a:rPr lang="nl-NL" sz="1200" dirty="0"/>
            <a:t>Ridderveld Oost</a:t>
          </a:r>
        </a:p>
      </dgm:t>
    </dgm:pt>
    <dgm:pt modelId="{8A2C1A47-0988-1A40-BEE3-B7D9094C90EB}" type="parTrans" cxnId="{C170AD49-C351-D446-B694-166A977A3391}">
      <dgm:prSet/>
      <dgm:spPr/>
      <dgm:t>
        <a:bodyPr/>
        <a:lstStyle/>
        <a:p>
          <a:endParaRPr lang="nl-NL"/>
        </a:p>
      </dgm:t>
    </dgm:pt>
    <dgm:pt modelId="{5B8C3178-1FCC-5744-B24C-1A48CAA1700C}" type="sibTrans" cxnId="{C170AD49-C351-D446-B694-166A977A3391}">
      <dgm:prSet/>
      <dgm:spPr/>
      <dgm:t>
        <a:bodyPr/>
        <a:lstStyle/>
        <a:p>
          <a:endParaRPr lang="nl-NL"/>
        </a:p>
      </dgm:t>
    </dgm:pt>
    <dgm:pt modelId="{ECA4F1E6-5272-BF4F-B6A6-A990037030A1}">
      <dgm:prSet custT="1"/>
      <dgm:spPr/>
      <dgm:t>
        <a:bodyPr/>
        <a:lstStyle/>
        <a:p>
          <a:r>
            <a:rPr lang="nl-NL" sz="1600" dirty="0"/>
            <a:t>Planetenbuurt</a:t>
          </a:r>
        </a:p>
      </dgm:t>
    </dgm:pt>
    <dgm:pt modelId="{7A39D2F1-86EB-F548-AA1D-36733B55B255}" type="parTrans" cxnId="{84535E65-8963-6D47-B13E-AFE8D87CA9F8}">
      <dgm:prSet/>
      <dgm:spPr/>
      <dgm:t>
        <a:bodyPr/>
        <a:lstStyle/>
        <a:p>
          <a:endParaRPr lang="nl-NL"/>
        </a:p>
      </dgm:t>
    </dgm:pt>
    <dgm:pt modelId="{29DFD25A-ADDB-F544-A538-F930DA701C54}" type="sibTrans" cxnId="{84535E65-8963-6D47-B13E-AFE8D87CA9F8}">
      <dgm:prSet/>
      <dgm:spPr/>
      <dgm:t>
        <a:bodyPr/>
        <a:lstStyle/>
        <a:p>
          <a:endParaRPr lang="nl-NL"/>
        </a:p>
      </dgm:t>
    </dgm:pt>
    <dgm:pt modelId="{AC2E5EC1-7018-514C-84C0-AD9049AA1614}">
      <dgm:prSet custT="1"/>
      <dgm:spPr/>
      <dgm:t>
        <a:bodyPr/>
        <a:lstStyle/>
        <a:p>
          <a:r>
            <a:rPr lang="nl-NL" sz="1600" dirty="0"/>
            <a:t>Ridderveld West</a:t>
          </a:r>
        </a:p>
      </dgm:t>
    </dgm:pt>
    <dgm:pt modelId="{084EE85E-1811-B346-B34D-84D6512AF316}" type="parTrans" cxnId="{85B15B0D-082B-5A45-A3AA-B0AEA86B19B9}">
      <dgm:prSet/>
      <dgm:spPr/>
      <dgm:t>
        <a:bodyPr/>
        <a:lstStyle/>
        <a:p>
          <a:endParaRPr lang="nl-NL"/>
        </a:p>
      </dgm:t>
    </dgm:pt>
    <dgm:pt modelId="{5542AC2C-6A11-784A-8287-BDAEAD36DB32}" type="sibTrans" cxnId="{85B15B0D-082B-5A45-A3AA-B0AEA86B19B9}">
      <dgm:prSet/>
      <dgm:spPr/>
      <dgm:t>
        <a:bodyPr/>
        <a:lstStyle/>
        <a:p>
          <a:endParaRPr lang="nl-NL"/>
        </a:p>
      </dgm:t>
    </dgm:pt>
    <dgm:pt modelId="{9F458352-23A5-3443-82C1-DB4F4BAE00BB}">
      <dgm:prSet custT="1"/>
      <dgm:spPr/>
      <dgm:t>
        <a:bodyPr/>
        <a:lstStyle/>
        <a:p>
          <a:r>
            <a:rPr lang="nl-NL" sz="1600" dirty="0"/>
            <a:t>Burggooi</a:t>
          </a:r>
        </a:p>
      </dgm:t>
    </dgm:pt>
    <dgm:pt modelId="{BB0C3F02-3459-EC49-A73B-BD705414E31E}" type="parTrans" cxnId="{A63E73E9-82B9-2246-80C6-5FCD0BBFE637}">
      <dgm:prSet/>
      <dgm:spPr/>
      <dgm:t>
        <a:bodyPr/>
        <a:lstStyle/>
        <a:p>
          <a:endParaRPr lang="nl-NL"/>
        </a:p>
      </dgm:t>
    </dgm:pt>
    <dgm:pt modelId="{FB85E028-3DCA-DC4B-9EDD-6C46ABAB71DE}" type="sibTrans" cxnId="{A63E73E9-82B9-2246-80C6-5FCD0BBFE637}">
      <dgm:prSet/>
      <dgm:spPr/>
      <dgm:t>
        <a:bodyPr/>
        <a:lstStyle/>
        <a:p>
          <a:endParaRPr lang="nl-NL"/>
        </a:p>
      </dgm:t>
    </dgm:pt>
    <dgm:pt modelId="{79CCA821-03B6-4544-88E8-9A117506EEF8}">
      <dgm:prSet custT="1"/>
      <dgm:spPr/>
      <dgm:t>
        <a:bodyPr/>
        <a:lstStyle/>
        <a:p>
          <a:r>
            <a:rPr lang="nl-NL" sz="1600" dirty="0"/>
            <a:t>Zeeheldenbuurt   Groene Dorp</a:t>
          </a:r>
        </a:p>
      </dgm:t>
    </dgm:pt>
    <dgm:pt modelId="{AE11204B-C081-3946-959F-DFAAB051207E}" type="parTrans" cxnId="{F621E9AA-8888-F940-AD5C-D9A8ABB6E972}">
      <dgm:prSet/>
      <dgm:spPr/>
      <dgm:t>
        <a:bodyPr/>
        <a:lstStyle/>
        <a:p>
          <a:endParaRPr lang="nl-NL"/>
        </a:p>
      </dgm:t>
    </dgm:pt>
    <dgm:pt modelId="{B1CC6027-DA8A-6943-B512-E087EE1AC414}" type="sibTrans" cxnId="{F621E9AA-8888-F940-AD5C-D9A8ABB6E972}">
      <dgm:prSet/>
      <dgm:spPr/>
      <dgm:t>
        <a:bodyPr/>
        <a:lstStyle/>
        <a:p>
          <a:endParaRPr lang="nl-NL"/>
        </a:p>
      </dgm:t>
    </dgm:pt>
    <dgm:pt modelId="{060C7D6C-CA43-1748-BAF0-C658E2318F8C}">
      <dgm:prSet custT="1"/>
      <dgm:spPr/>
      <dgm:t>
        <a:bodyPr/>
        <a:lstStyle/>
        <a:p>
          <a:r>
            <a:rPr lang="nl-NL" sz="1600" dirty="0"/>
            <a:t>Boskoop West</a:t>
          </a:r>
        </a:p>
      </dgm:t>
    </dgm:pt>
    <dgm:pt modelId="{90774871-D4C7-AB4B-8DF4-518648AB6718}" type="parTrans" cxnId="{D7B8E845-CD04-D445-A957-C16B42A6DCCD}">
      <dgm:prSet/>
      <dgm:spPr/>
      <dgm:t>
        <a:bodyPr/>
        <a:lstStyle/>
        <a:p>
          <a:endParaRPr lang="nl-NL"/>
        </a:p>
      </dgm:t>
    </dgm:pt>
    <dgm:pt modelId="{FEA25FB1-5539-BD4B-B6D6-4CA3D2914B86}" type="sibTrans" cxnId="{D7B8E845-CD04-D445-A957-C16B42A6DCCD}">
      <dgm:prSet/>
      <dgm:spPr/>
      <dgm:t>
        <a:bodyPr/>
        <a:lstStyle/>
        <a:p>
          <a:endParaRPr lang="nl-NL"/>
        </a:p>
      </dgm:t>
    </dgm:pt>
    <dgm:pt modelId="{5D85E169-1767-4047-91F7-2EBF89D9F62A}" type="pres">
      <dgm:prSet presAssocID="{56D81842-F5A1-4513-A97B-0E04E042C286}" presName="Name0" presStyleCnt="0">
        <dgm:presLayoutVars>
          <dgm:dir/>
          <dgm:animLvl val="lvl"/>
          <dgm:resizeHandles val="exact"/>
        </dgm:presLayoutVars>
      </dgm:prSet>
      <dgm:spPr/>
    </dgm:pt>
    <dgm:pt modelId="{EA34B732-CCA2-DD48-BF7D-8A2A648D6382}" type="pres">
      <dgm:prSet presAssocID="{A7650FCD-D324-4AA7-BC21-A70C57CBA651}" presName="boxAndChildren" presStyleCnt="0"/>
      <dgm:spPr/>
    </dgm:pt>
    <dgm:pt modelId="{0778E0CD-2048-C044-89B5-FB427AFB7A22}" type="pres">
      <dgm:prSet presAssocID="{A7650FCD-D324-4AA7-BC21-A70C57CBA651}" presName="parentTextBox" presStyleLbl="node1" presStyleIdx="0" presStyleCnt="4"/>
      <dgm:spPr/>
    </dgm:pt>
    <dgm:pt modelId="{A918FCC2-AF82-9940-8B52-AEAE7CECF73E}" type="pres">
      <dgm:prSet presAssocID="{A7650FCD-D324-4AA7-BC21-A70C57CBA651}" presName="entireBox" presStyleLbl="node1" presStyleIdx="0" presStyleCnt="4"/>
      <dgm:spPr/>
    </dgm:pt>
    <dgm:pt modelId="{5B0CD1B5-BFD2-F94E-8683-F8FFDD33F6DF}" type="pres">
      <dgm:prSet presAssocID="{A7650FCD-D324-4AA7-BC21-A70C57CBA651}" presName="descendantBox" presStyleCnt="0"/>
      <dgm:spPr/>
    </dgm:pt>
    <dgm:pt modelId="{72E6204F-FAB9-B44C-8D20-BF0A17811269}" type="pres">
      <dgm:prSet presAssocID="{ECA4F1E6-5272-BF4F-B6A6-A990037030A1}" presName="childTextBox" presStyleLbl="fgAccFollowNode1" presStyleIdx="0" presStyleCnt="20">
        <dgm:presLayoutVars>
          <dgm:bulletEnabled val="1"/>
        </dgm:presLayoutVars>
      </dgm:prSet>
      <dgm:spPr/>
    </dgm:pt>
    <dgm:pt modelId="{3420260D-1924-6347-B3A2-D0BAA828F889}" type="pres">
      <dgm:prSet presAssocID="{AC2E5EC1-7018-514C-84C0-AD9049AA1614}" presName="childTextBox" presStyleLbl="fgAccFollowNode1" presStyleIdx="1" presStyleCnt="20">
        <dgm:presLayoutVars>
          <dgm:bulletEnabled val="1"/>
        </dgm:presLayoutVars>
      </dgm:prSet>
      <dgm:spPr/>
    </dgm:pt>
    <dgm:pt modelId="{DA6FD0F8-D738-E944-BE0B-4A39F87E7C4E}" type="pres">
      <dgm:prSet presAssocID="{9F458352-23A5-3443-82C1-DB4F4BAE00BB}" presName="childTextBox" presStyleLbl="fgAccFollowNode1" presStyleIdx="2" presStyleCnt="20">
        <dgm:presLayoutVars>
          <dgm:bulletEnabled val="1"/>
        </dgm:presLayoutVars>
      </dgm:prSet>
      <dgm:spPr/>
    </dgm:pt>
    <dgm:pt modelId="{D34CCBB4-048A-4949-A389-0D80F94CE5AD}" type="pres">
      <dgm:prSet presAssocID="{79CCA821-03B6-4544-88E8-9A117506EEF8}" presName="childTextBox" presStyleLbl="fgAccFollowNode1" presStyleIdx="3" presStyleCnt="20">
        <dgm:presLayoutVars>
          <dgm:bulletEnabled val="1"/>
        </dgm:presLayoutVars>
      </dgm:prSet>
      <dgm:spPr/>
    </dgm:pt>
    <dgm:pt modelId="{82492475-3154-274A-9FEB-B2E9E3161E98}" type="pres">
      <dgm:prSet presAssocID="{060C7D6C-CA43-1748-BAF0-C658E2318F8C}" presName="childTextBox" presStyleLbl="fgAccFollowNode1" presStyleIdx="4" presStyleCnt="20">
        <dgm:presLayoutVars>
          <dgm:bulletEnabled val="1"/>
        </dgm:presLayoutVars>
      </dgm:prSet>
      <dgm:spPr/>
    </dgm:pt>
    <dgm:pt modelId="{31E61CB0-2DD7-9A4D-A065-4576395D0EF4}" type="pres">
      <dgm:prSet presAssocID="{9B72F1EE-4087-D146-9ABE-9408A17AD607}" presName="sp" presStyleCnt="0"/>
      <dgm:spPr/>
    </dgm:pt>
    <dgm:pt modelId="{91BC9FEF-FE29-6D46-A4F3-7C99025472AC}" type="pres">
      <dgm:prSet presAssocID="{18663041-EDEE-5A49-8BDD-D710D751F068}" presName="arrowAndChildren" presStyleCnt="0"/>
      <dgm:spPr/>
    </dgm:pt>
    <dgm:pt modelId="{AA123178-8FD3-7040-923C-779E87E31C83}" type="pres">
      <dgm:prSet presAssocID="{18663041-EDEE-5A49-8BDD-D710D751F068}" presName="parentTextArrow" presStyleLbl="node1" presStyleIdx="0" presStyleCnt="4"/>
      <dgm:spPr/>
    </dgm:pt>
    <dgm:pt modelId="{63DB0E01-54F7-F14A-B814-1CDBEF942CCF}" type="pres">
      <dgm:prSet presAssocID="{18663041-EDEE-5A49-8BDD-D710D751F068}" presName="arrow" presStyleLbl="node1" presStyleIdx="1" presStyleCnt="4"/>
      <dgm:spPr/>
    </dgm:pt>
    <dgm:pt modelId="{D95FFE13-F4F5-A545-A124-D2B555EBF78C}" type="pres">
      <dgm:prSet presAssocID="{18663041-EDEE-5A49-8BDD-D710D751F068}" presName="descendantArrow" presStyleCnt="0"/>
      <dgm:spPr/>
    </dgm:pt>
    <dgm:pt modelId="{6CBAFFF0-BC7B-1340-9E99-AAC082144B58}" type="pres">
      <dgm:prSet presAssocID="{1818352B-73AF-C342-87CA-4B43C3D45DE3}" presName="childTextArrow" presStyleLbl="fgAccFollowNode1" presStyleIdx="5" presStyleCnt="20">
        <dgm:presLayoutVars>
          <dgm:bulletEnabled val="1"/>
        </dgm:presLayoutVars>
      </dgm:prSet>
      <dgm:spPr/>
    </dgm:pt>
    <dgm:pt modelId="{552D677F-302B-AC43-8857-8B378EA22308}" type="pres">
      <dgm:prSet presAssocID="{88304CC0-84BC-B343-9F33-5C620591B47D}" presName="childTextArrow" presStyleLbl="fgAccFollowNode1" presStyleIdx="6" presStyleCnt="20">
        <dgm:presLayoutVars>
          <dgm:bulletEnabled val="1"/>
        </dgm:presLayoutVars>
      </dgm:prSet>
      <dgm:spPr/>
    </dgm:pt>
    <dgm:pt modelId="{3A6152D9-2792-A04F-8437-758CD184D774}" type="pres">
      <dgm:prSet presAssocID="{4C3C588B-0D68-D240-8254-97917E98A9FA}" presName="childTextArrow" presStyleLbl="fgAccFollowNode1" presStyleIdx="7" presStyleCnt="20">
        <dgm:presLayoutVars>
          <dgm:bulletEnabled val="1"/>
        </dgm:presLayoutVars>
      </dgm:prSet>
      <dgm:spPr/>
    </dgm:pt>
    <dgm:pt modelId="{D830FA2F-0F48-334E-A5A5-CBDA74B2114C}" type="pres">
      <dgm:prSet presAssocID="{106A4163-F2C1-524A-8843-F05224053766}" presName="childTextArrow" presStyleLbl="fgAccFollowNode1" presStyleIdx="8" presStyleCnt="20">
        <dgm:presLayoutVars>
          <dgm:bulletEnabled val="1"/>
        </dgm:presLayoutVars>
      </dgm:prSet>
      <dgm:spPr/>
    </dgm:pt>
    <dgm:pt modelId="{D354CEB0-A360-4142-B7AC-4F1456BD723E}" type="pres">
      <dgm:prSet presAssocID="{A39EB80F-3086-6240-A504-74516753F4B7}" presName="childTextArrow" presStyleLbl="fgAccFollowNode1" presStyleIdx="9" presStyleCnt="20">
        <dgm:presLayoutVars>
          <dgm:bulletEnabled val="1"/>
        </dgm:presLayoutVars>
      </dgm:prSet>
      <dgm:spPr/>
    </dgm:pt>
    <dgm:pt modelId="{2B28866B-0496-0246-BF2F-6E322D7DAF71}" type="pres">
      <dgm:prSet presAssocID="{82891848-F9DF-B440-A8C3-CFD5F90DAF7D}" presName="childTextArrow" presStyleLbl="fgAccFollowNode1" presStyleIdx="10" presStyleCnt="20">
        <dgm:presLayoutVars>
          <dgm:bulletEnabled val="1"/>
        </dgm:presLayoutVars>
      </dgm:prSet>
      <dgm:spPr/>
    </dgm:pt>
    <dgm:pt modelId="{F8C1EA29-87A9-4619-B617-E3DC5076C11A}" type="pres">
      <dgm:prSet presAssocID="{68378785-BF2A-4163-A2B8-1E88E15A917D}" presName="sp" presStyleCnt="0"/>
      <dgm:spPr/>
    </dgm:pt>
    <dgm:pt modelId="{7175D9EB-3DB0-4CF2-956A-003C0878AE71}" type="pres">
      <dgm:prSet presAssocID="{DC38C371-64C8-4294-82A7-760D2B0F2C6A}" presName="arrowAndChildren" presStyleCnt="0"/>
      <dgm:spPr/>
    </dgm:pt>
    <dgm:pt modelId="{041E5956-EDE8-4624-848D-C901A99ACB17}" type="pres">
      <dgm:prSet presAssocID="{DC38C371-64C8-4294-82A7-760D2B0F2C6A}" presName="parentTextArrow" presStyleLbl="node1" presStyleIdx="1" presStyleCnt="4"/>
      <dgm:spPr/>
    </dgm:pt>
    <dgm:pt modelId="{0B32F469-688A-9442-A23F-DD066A265C15}" type="pres">
      <dgm:prSet presAssocID="{DC38C371-64C8-4294-82A7-760D2B0F2C6A}" presName="arrow" presStyleLbl="node1" presStyleIdx="2" presStyleCnt="4"/>
      <dgm:spPr/>
    </dgm:pt>
    <dgm:pt modelId="{DE6BD175-4334-C245-8732-A4E58DE6D64F}" type="pres">
      <dgm:prSet presAssocID="{DC38C371-64C8-4294-82A7-760D2B0F2C6A}" presName="descendantArrow" presStyleCnt="0"/>
      <dgm:spPr/>
    </dgm:pt>
    <dgm:pt modelId="{D7AACE8E-2FA3-994B-9FCE-BB49AC4BD262}" type="pres">
      <dgm:prSet presAssocID="{FB6F3249-14B6-7147-882E-C4AF2522596A}" presName="childTextArrow" presStyleLbl="fgAccFollowNode1" presStyleIdx="11" presStyleCnt="20">
        <dgm:presLayoutVars>
          <dgm:bulletEnabled val="1"/>
        </dgm:presLayoutVars>
      </dgm:prSet>
      <dgm:spPr/>
    </dgm:pt>
    <dgm:pt modelId="{8DAF363B-C664-CF43-8BD1-74A610141531}" type="pres">
      <dgm:prSet presAssocID="{74243F4F-D049-5E40-878D-3976AC3E214D}" presName="childTextArrow" presStyleLbl="fgAccFollowNode1" presStyleIdx="12" presStyleCnt="20">
        <dgm:presLayoutVars>
          <dgm:bulletEnabled val="1"/>
        </dgm:presLayoutVars>
      </dgm:prSet>
      <dgm:spPr/>
    </dgm:pt>
    <dgm:pt modelId="{442E5104-C21D-FD4D-9CB8-9807C0E99D9E}" type="pres">
      <dgm:prSet presAssocID="{B3E7DA73-34D7-A143-8BFB-F3B12C1CEBA9}" presName="childTextArrow" presStyleLbl="fgAccFollowNode1" presStyleIdx="13" presStyleCnt="20">
        <dgm:presLayoutVars>
          <dgm:bulletEnabled val="1"/>
        </dgm:presLayoutVars>
      </dgm:prSet>
      <dgm:spPr/>
    </dgm:pt>
    <dgm:pt modelId="{C3880739-5DEA-B842-9FB3-27E154DF1139}" type="pres">
      <dgm:prSet presAssocID="{60E8E78F-507D-7E46-B0F2-8417D489F9B9}" presName="childTextArrow" presStyleLbl="fgAccFollowNode1" presStyleIdx="14" presStyleCnt="20">
        <dgm:presLayoutVars>
          <dgm:bulletEnabled val="1"/>
        </dgm:presLayoutVars>
      </dgm:prSet>
      <dgm:spPr/>
    </dgm:pt>
    <dgm:pt modelId="{6F68A57E-A45B-F24B-817A-3C08B18C8C4D}" type="pres">
      <dgm:prSet presAssocID="{4868B19F-1B8B-B745-8196-00176CECEF15}" presName="childTextArrow" presStyleLbl="fgAccFollowNode1" presStyleIdx="15" presStyleCnt="20">
        <dgm:presLayoutVars>
          <dgm:bulletEnabled val="1"/>
        </dgm:presLayoutVars>
      </dgm:prSet>
      <dgm:spPr/>
    </dgm:pt>
    <dgm:pt modelId="{09A79C94-FB4C-D244-8869-B480FAA73FDE}" type="pres">
      <dgm:prSet presAssocID="{A54CBB9C-D94E-9146-9DB0-17903E8C5129}" presName="childTextArrow" presStyleLbl="fgAccFollowNode1" presStyleIdx="16" presStyleCnt="20">
        <dgm:presLayoutVars>
          <dgm:bulletEnabled val="1"/>
        </dgm:presLayoutVars>
      </dgm:prSet>
      <dgm:spPr/>
    </dgm:pt>
    <dgm:pt modelId="{065F7435-934A-B445-A0AD-4A01E9D83474}" type="pres">
      <dgm:prSet presAssocID="{F9CCF73A-CA41-C240-B514-A5CE08B9B8E0}" presName="childTextArrow" presStyleLbl="fgAccFollowNode1" presStyleIdx="17" presStyleCnt="20">
        <dgm:presLayoutVars>
          <dgm:bulletEnabled val="1"/>
        </dgm:presLayoutVars>
      </dgm:prSet>
      <dgm:spPr/>
    </dgm:pt>
    <dgm:pt modelId="{1DDF6CB9-7C6A-B14B-9DEF-2E4740CAD48D}" type="pres">
      <dgm:prSet presAssocID="{360A9532-912A-7143-AD8C-9E4DE32DB1DB}" presName="childTextArrow" presStyleLbl="fgAccFollowNode1" presStyleIdx="18" presStyleCnt="20">
        <dgm:presLayoutVars>
          <dgm:bulletEnabled val="1"/>
        </dgm:presLayoutVars>
      </dgm:prSet>
      <dgm:spPr/>
    </dgm:pt>
    <dgm:pt modelId="{1F646AF7-7C30-CB40-B5BE-5CAA68395D4A}" type="pres">
      <dgm:prSet presAssocID="{F32DA7B2-5C2F-044F-AB7A-9F01A6E2CB8E}" presName="sp" presStyleCnt="0"/>
      <dgm:spPr/>
    </dgm:pt>
    <dgm:pt modelId="{C4043D1C-0D44-B641-A78F-24BAC2C1EAE5}" type="pres">
      <dgm:prSet presAssocID="{7E3F16D8-2850-9C41-A196-493D37D50AC4}" presName="arrowAndChildren" presStyleCnt="0"/>
      <dgm:spPr/>
    </dgm:pt>
    <dgm:pt modelId="{9FA84859-2D9A-AD4F-95B0-8C92FF103B27}" type="pres">
      <dgm:prSet presAssocID="{7E3F16D8-2850-9C41-A196-493D37D50AC4}" presName="parentTextArrow" presStyleLbl="node1" presStyleIdx="2" presStyleCnt="4"/>
      <dgm:spPr/>
    </dgm:pt>
    <dgm:pt modelId="{39CC011B-6F1A-5A4C-B504-6F91EAEDBD32}" type="pres">
      <dgm:prSet presAssocID="{7E3F16D8-2850-9C41-A196-493D37D50AC4}" presName="arrow" presStyleLbl="node1" presStyleIdx="3" presStyleCnt="4" custLinFactNeighborX="692" custLinFactNeighborY="1258"/>
      <dgm:spPr/>
    </dgm:pt>
    <dgm:pt modelId="{2162D71D-BCFD-5A46-B431-6C07B734F15E}" type="pres">
      <dgm:prSet presAssocID="{7E3F16D8-2850-9C41-A196-493D37D50AC4}" presName="descendantArrow" presStyleCnt="0"/>
      <dgm:spPr/>
    </dgm:pt>
    <dgm:pt modelId="{AF841AFA-6198-8B4A-A393-890C67E287DB}" type="pres">
      <dgm:prSet presAssocID="{20195988-6F36-B640-976D-36DE63897A53}" presName="childTextArrow" presStyleLbl="fgAccFollowNode1" presStyleIdx="19" presStyleCnt="20">
        <dgm:presLayoutVars>
          <dgm:bulletEnabled val="1"/>
        </dgm:presLayoutVars>
      </dgm:prSet>
      <dgm:spPr/>
    </dgm:pt>
  </dgm:ptLst>
  <dgm:cxnLst>
    <dgm:cxn modelId="{0920DA02-90B5-444F-9616-0824C71662DB}" type="presOf" srcId="{FB6F3249-14B6-7147-882E-C4AF2522596A}" destId="{D7AACE8E-2FA3-994B-9FCE-BB49AC4BD262}" srcOrd="0" destOrd="0" presId="urn:microsoft.com/office/officeart/2005/8/layout/process4"/>
    <dgm:cxn modelId="{DC982B0C-8B57-4FC8-873A-EDD1FDEEC6BE}" srcId="{56D81842-F5A1-4513-A97B-0E04E042C286}" destId="{A7650FCD-D324-4AA7-BC21-A70C57CBA651}" srcOrd="3" destOrd="0" parTransId="{7E3B42D9-3928-4533-9B29-A13D3C5B194D}" sibTransId="{D4A1EA95-D9DE-41C3-92D5-96D0F3CA95FA}"/>
    <dgm:cxn modelId="{85B15B0D-082B-5A45-A3AA-B0AEA86B19B9}" srcId="{A7650FCD-D324-4AA7-BC21-A70C57CBA651}" destId="{AC2E5EC1-7018-514C-84C0-AD9049AA1614}" srcOrd="1" destOrd="0" parTransId="{084EE85E-1811-B346-B34D-84D6512AF316}" sibTransId="{5542AC2C-6A11-784A-8287-BDAEAD36DB32}"/>
    <dgm:cxn modelId="{3B55C410-72B5-BF43-B6FE-324E0AA5C3B3}" srcId="{56D81842-F5A1-4513-A97B-0E04E042C286}" destId="{18663041-EDEE-5A49-8BDD-D710D751F068}" srcOrd="2" destOrd="0" parTransId="{632BDCCC-5E65-A142-8C7D-B2C25A1D4F87}" sibTransId="{9B72F1EE-4087-D146-9ABE-9408A17AD607}"/>
    <dgm:cxn modelId="{577FA71D-DDCD-1B4B-93C1-326EB3331557}" type="presOf" srcId="{7E3F16D8-2850-9C41-A196-493D37D50AC4}" destId="{9FA84859-2D9A-AD4F-95B0-8C92FF103B27}" srcOrd="0" destOrd="0" presId="urn:microsoft.com/office/officeart/2005/8/layout/process4"/>
    <dgm:cxn modelId="{D541D71D-2BEC-7343-BA97-33B048C7A143}" srcId="{DC38C371-64C8-4294-82A7-760D2B0F2C6A}" destId="{4868B19F-1B8B-B745-8196-00176CECEF15}" srcOrd="4" destOrd="0" parTransId="{0FA29D6D-8397-E84D-B22C-8B4B83BEEDD0}" sibTransId="{3A29A02F-871E-D140-AD84-CDC9E37DE0F1}"/>
    <dgm:cxn modelId="{66E57720-6B1A-854E-AE29-01D91E76BA42}" srcId="{18663041-EDEE-5A49-8BDD-D710D751F068}" destId="{1818352B-73AF-C342-87CA-4B43C3D45DE3}" srcOrd="0" destOrd="0" parTransId="{2F0C0C4F-7CE5-2E46-93E9-C06B8EE07A49}" sibTransId="{AEC9F708-CA4A-4544-BDB1-EA07BAA86685}"/>
    <dgm:cxn modelId="{C1DC5223-071A-2046-906E-5DDEBB390655}" srcId="{18663041-EDEE-5A49-8BDD-D710D751F068}" destId="{88304CC0-84BC-B343-9F33-5C620591B47D}" srcOrd="1" destOrd="0" parTransId="{29D62DEA-9719-BE47-AEF1-A6B40D6B4BC4}" sibTransId="{C7828C13-ABB0-A441-8200-E3898B8EAE99}"/>
    <dgm:cxn modelId="{7792852C-297B-964D-A100-EE57596AB4F6}" type="presOf" srcId="{82891848-F9DF-B440-A8C3-CFD5F90DAF7D}" destId="{2B28866B-0496-0246-BF2F-6E322D7DAF71}" srcOrd="0" destOrd="0" presId="urn:microsoft.com/office/officeart/2005/8/layout/process4"/>
    <dgm:cxn modelId="{B5922031-5461-F74A-A04F-42253B441CA5}" type="presOf" srcId="{060C7D6C-CA43-1748-BAF0-C658E2318F8C}" destId="{82492475-3154-274A-9FEB-B2E9E3161E98}" srcOrd="0" destOrd="0" presId="urn:microsoft.com/office/officeart/2005/8/layout/process4"/>
    <dgm:cxn modelId="{EC27E233-9BC6-774F-A289-7AB3B33531FD}" srcId="{DC38C371-64C8-4294-82A7-760D2B0F2C6A}" destId="{360A9532-912A-7143-AD8C-9E4DE32DB1DB}" srcOrd="7" destOrd="0" parTransId="{BE30A1FD-705B-2743-B2FC-C04D760633E0}" sibTransId="{56BCE590-C370-4543-B4F9-2EF20A27D346}"/>
    <dgm:cxn modelId="{8C598E34-510C-EA44-8511-509531DFE968}" type="presOf" srcId="{74243F4F-D049-5E40-878D-3976AC3E214D}" destId="{8DAF363B-C664-CF43-8BD1-74A610141531}" srcOrd="0" destOrd="0" presId="urn:microsoft.com/office/officeart/2005/8/layout/process4"/>
    <dgm:cxn modelId="{AD700D3A-908C-BF43-B692-17C2E147C4E7}" srcId="{56D81842-F5A1-4513-A97B-0E04E042C286}" destId="{7E3F16D8-2850-9C41-A196-493D37D50AC4}" srcOrd="0" destOrd="0" parTransId="{0CFCE720-33E2-1144-8671-563FB555C184}" sibTransId="{F32DA7B2-5C2F-044F-AB7A-9F01A6E2CB8E}"/>
    <dgm:cxn modelId="{35230A3B-AA91-5847-A59C-1CB98C49026A}" srcId="{DC38C371-64C8-4294-82A7-760D2B0F2C6A}" destId="{60E8E78F-507D-7E46-B0F2-8417D489F9B9}" srcOrd="3" destOrd="0" parTransId="{09A8E4AF-1FBE-BD4B-B160-DE38F90D46C7}" sibTransId="{F35CAF4F-089A-FB4E-9B55-E37D19E4DBC2}"/>
    <dgm:cxn modelId="{D7B8E845-CD04-D445-A957-C16B42A6DCCD}" srcId="{A7650FCD-D324-4AA7-BC21-A70C57CBA651}" destId="{060C7D6C-CA43-1748-BAF0-C658E2318F8C}" srcOrd="4" destOrd="0" parTransId="{90774871-D4C7-AB4B-8DF4-518648AB6718}" sibTransId="{FEA25FB1-5539-BD4B-B6D6-4CA3D2914B86}"/>
    <dgm:cxn modelId="{C170AD49-C351-D446-B694-166A977A3391}" srcId="{DC38C371-64C8-4294-82A7-760D2B0F2C6A}" destId="{74243F4F-D049-5E40-878D-3976AC3E214D}" srcOrd="1" destOrd="0" parTransId="{8A2C1A47-0988-1A40-BEE3-B7D9094C90EB}" sibTransId="{5B8C3178-1FCC-5744-B24C-1A48CAA1700C}"/>
    <dgm:cxn modelId="{E407054B-A962-C04B-AF1D-8A2E5D8B4EA5}" type="presOf" srcId="{F9CCF73A-CA41-C240-B514-A5CE08B9B8E0}" destId="{065F7435-934A-B445-A0AD-4A01E9D83474}" srcOrd="0" destOrd="0" presId="urn:microsoft.com/office/officeart/2005/8/layout/process4"/>
    <dgm:cxn modelId="{48A75D4C-DD72-FB45-A2A9-68FA57253E58}" type="presOf" srcId="{60E8E78F-507D-7E46-B0F2-8417D489F9B9}" destId="{C3880739-5DEA-B842-9FB3-27E154DF1139}" srcOrd="0" destOrd="0" presId="urn:microsoft.com/office/officeart/2005/8/layout/process4"/>
    <dgm:cxn modelId="{18AAED4E-5824-9842-831C-AE8FD7857900}" srcId="{7E3F16D8-2850-9C41-A196-493D37D50AC4}" destId="{20195988-6F36-B640-976D-36DE63897A53}" srcOrd="0" destOrd="0" parTransId="{F5E2E254-2D6C-1D47-AE74-2A19F3E4E2A2}" sibTransId="{E1ECAE00-CF89-D540-9F32-525B967B1A75}"/>
    <dgm:cxn modelId="{2FBD054F-9E5F-C848-AF6A-A2E61B1D8471}" type="presOf" srcId="{106A4163-F2C1-524A-8843-F05224053766}" destId="{D830FA2F-0F48-334E-A5A5-CBDA74B2114C}" srcOrd="0" destOrd="0" presId="urn:microsoft.com/office/officeart/2005/8/layout/process4"/>
    <dgm:cxn modelId="{8E4D5B56-076A-2C42-A1FD-9A5D0C537B69}" type="presOf" srcId="{4C3C588B-0D68-D240-8254-97917E98A9FA}" destId="{3A6152D9-2792-A04F-8437-758CD184D774}" srcOrd="0" destOrd="0" presId="urn:microsoft.com/office/officeart/2005/8/layout/process4"/>
    <dgm:cxn modelId="{D6A6B961-9CEB-8447-8B9F-1FE4A02EAA95}" srcId="{18663041-EDEE-5A49-8BDD-D710D751F068}" destId="{4C3C588B-0D68-D240-8254-97917E98A9FA}" srcOrd="2" destOrd="0" parTransId="{C9B63B79-F831-9645-BCAF-9723DE4FF9FF}" sibTransId="{D5F343E7-51D0-2B43-80CE-6C6B859DE1D8}"/>
    <dgm:cxn modelId="{BD0C2965-B0E3-3D43-A733-EE9CC49263CD}" srcId="{DC38C371-64C8-4294-82A7-760D2B0F2C6A}" destId="{A54CBB9C-D94E-9146-9DB0-17903E8C5129}" srcOrd="5" destOrd="0" parTransId="{036BB8EB-84E4-2C42-86A0-0EE9D1CDD17A}" sibTransId="{79CFEAD3-62A5-AE47-8204-EA258EF1F060}"/>
    <dgm:cxn modelId="{84535E65-8963-6D47-B13E-AFE8D87CA9F8}" srcId="{A7650FCD-D324-4AA7-BC21-A70C57CBA651}" destId="{ECA4F1E6-5272-BF4F-B6A6-A990037030A1}" srcOrd="0" destOrd="0" parTransId="{7A39D2F1-86EB-F548-AA1D-36733B55B255}" sibTransId="{29DFD25A-ADDB-F544-A538-F930DA701C54}"/>
    <dgm:cxn modelId="{8A9B0567-7346-BE42-BFC0-B52A5FD3FF9F}" srcId="{18663041-EDEE-5A49-8BDD-D710D751F068}" destId="{106A4163-F2C1-524A-8843-F05224053766}" srcOrd="3" destOrd="0" parTransId="{2584BAA5-8A1E-8346-AF30-C194E7816692}" sibTransId="{8C64E445-A0EF-0148-997A-BD9B4D95A3FF}"/>
    <dgm:cxn modelId="{396FE07F-D5BE-594B-900A-BE656FE0C5C5}" type="presOf" srcId="{AC2E5EC1-7018-514C-84C0-AD9049AA1614}" destId="{3420260D-1924-6347-B3A2-D0BAA828F889}" srcOrd="0" destOrd="0" presId="urn:microsoft.com/office/officeart/2005/8/layout/process4"/>
    <dgm:cxn modelId="{811A0D83-EBD3-7645-97AF-5B2AC4AD8CD2}" type="presOf" srcId="{7E3F16D8-2850-9C41-A196-493D37D50AC4}" destId="{39CC011B-6F1A-5A4C-B504-6F91EAEDBD32}" srcOrd="1" destOrd="0" presId="urn:microsoft.com/office/officeart/2005/8/layout/process4"/>
    <dgm:cxn modelId="{B3D54886-0B39-8B43-A3D7-9BEB317CDC42}" type="presOf" srcId="{9F458352-23A5-3443-82C1-DB4F4BAE00BB}" destId="{DA6FD0F8-D738-E944-BE0B-4A39F87E7C4E}" srcOrd="0" destOrd="0" presId="urn:microsoft.com/office/officeart/2005/8/layout/process4"/>
    <dgm:cxn modelId="{2E67918E-7542-3C40-AE57-D56F675FB16C}" type="presOf" srcId="{18663041-EDEE-5A49-8BDD-D710D751F068}" destId="{AA123178-8FD3-7040-923C-779E87E31C83}" srcOrd="0" destOrd="0" presId="urn:microsoft.com/office/officeart/2005/8/layout/process4"/>
    <dgm:cxn modelId="{67D50095-63AE-4B4D-A8D4-A0429CD7B70F}" type="presOf" srcId="{360A9532-912A-7143-AD8C-9E4DE32DB1DB}" destId="{1DDF6CB9-7C6A-B14B-9DEF-2E4740CAD48D}" srcOrd="0" destOrd="0" presId="urn:microsoft.com/office/officeart/2005/8/layout/process4"/>
    <dgm:cxn modelId="{4482E59B-43D4-E54A-B3D1-86AEA2606BEA}" type="presOf" srcId="{20195988-6F36-B640-976D-36DE63897A53}" destId="{AF841AFA-6198-8B4A-A393-890C67E287DB}" srcOrd="0" destOrd="0" presId="urn:microsoft.com/office/officeart/2005/8/layout/process4"/>
    <dgm:cxn modelId="{F621E9AA-8888-F940-AD5C-D9A8ABB6E972}" srcId="{A7650FCD-D324-4AA7-BC21-A70C57CBA651}" destId="{79CCA821-03B6-4544-88E8-9A117506EEF8}" srcOrd="3" destOrd="0" parTransId="{AE11204B-C081-3946-959F-DFAAB051207E}" sibTransId="{B1CC6027-DA8A-6943-B512-E087EE1AC414}"/>
    <dgm:cxn modelId="{9415FBAD-0844-7040-B5BD-DDBD5F9847DF}" srcId="{DC38C371-64C8-4294-82A7-760D2B0F2C6A}" destId="{F9CCF73A-CA41-C240-B514-A5CE08B9B8E0}" srcOrd="6" destOrd="0" parTransId="{3E4B87FB-D4DA-B148-A5F4-C1ECB1AE6639}" sibTransId="{CF7A964F-ABBB-EE4C-9EE7-9EDE13EC34C6}"/>
    <dgm:cxn modelId="{D90517B0-1AE6-40AD-8C81-D66FD02DAB57}" type="presOf" srcId="{56D81842-F5A1-4513-A97B-0E04E042C286}" destId="{5D85E169-1767-4047-91F7-2EBF89D9F62A}" srcOrd="0" destOrd="0" presId="urn:microsoft.com/office/officeart/2005/8/layout/process4"/>
    <dgm:cxn modelId="{E86D3AB7-22D1-C043-8C85-AE64164A39FB}" srcId="{18663041-EDEE-5A49-8BDD-D710D751F068}" destId="{A39EB80F-3086-6240-A504-74516753F4B7}" srcOrd="4" destOrd="0" parTransId="{6701F8EC-3834-B74F-96F6-B982ACFA10C2}" sibTransId="{F23A0A7C-118C-5A4A-9A9E-F0D613154DA5}"/>
    <dgm:cxn modelId="{DD2971BB-10D2-AF4A-AD0A-17EF1435038A}" type="presOf" srcId="{DC38C371-64C8-4294-82A7-760D2B0F2C6A}" destId="{041E5956-EDE8-4624-848D-C901A99ACB17}" srcOrd="0" destOrd="0" presId="urn:microsoft.com/office/officeart/2005/8/layout/process4"/>
    <dgm:cxn modelId="{E2AFBCBD-F5F6-9749-AE77-75953A9D64FA}" type="presOf" srcId="{4868B19F-1B8B-B745-8196-00176CECEF15}" destId="{6F68A57E-A45B-F24B-817A-3C08B18C8C4D}" srcOrd="0" destOrd="0" presId="urn:microsoft.com/office/officeart/2005/8/layout/process4"/>
    <dgm:cxn modelId="{10970CC1-7185-9648-A954-45AFC835E618}" type="presOf" srcId="{1818352B-73AF-C342-87CA-4B43C3D45DE3}" destId="{6CBAFFF0-BC7B-1340-9E99-AAC082144B58}" srcOrd="0" destOrd="0" presId="urn:microsoft.com/office/officeart/2005/8/layout/process4"/>
    <dgm:cxn modelId="{F48CDBC2-3280-E042-80AF-B414AA2EC8E7}" type="presOf" srcId="{DC38C371-64C8-4294-82A7-760D2B0F2C6A}" destId="{0B32F469-688A-9442-A23F-DD066A265C15}" srcOrd="1" destOrd="0" presId="urn:microsoft.com/office/officeart/2005/8/layout/process4"/>
    <dgm:cxn modelId="{88533BC6-00D2-544A-A579-3EDE9DBAC6C7}" type="presOf" srcId="{A7650FCD-D324-4AA7-BC21-A70C57CBA651}" destId="{0778E0CD-2048-C044-89B5-FB427AFB7A22}" srcOrd="0" destOrd="0" presId="urn:microsoft.com/office/officeart/2005/8/layout/process4"/>
    <dgm:cxn modelId="{DDEF3AD8-8E55-3842-AA95-3E18A2EBDF8D}" type="presOf" srcId="{79CCA821-03B6-4544-88E8-9A117506EEF8}" destId="{D34CCBB4-048A-4949-A389-0D80F94CE5AD}" srcOrd="0" destOrd="0" presId="urn:microsoft.com/office/officeart/2005/8/layout/process4"/>
    <dgm:cxn modelId="{4D4924E4-BCBE-1F49-9B91-F8725D095CEA}" srcId="{18663041-EDEE-5A49-8BDD-D710D751F068}" destId="{82891848-F9DF-B440-A8C3-CFD5F90DAF7D}" srcOrd="5" destOrd="0" parTransId="{F2715670-EC69-744F-A974-0F01772B2DA3}" sibTransId="{4B9541CA-2B18-2241-8A8A-2668D7F7196D}"/>
    <dgm:cxn modelId="{E78843E4-684D-1D4A-89F6-85759E6A8166}" type="presOf" srcId="{A39EB80F-3086-6240-A504-74516753F4B7}" destId="{D354CEB0-A360-4142-B7AC-4F1456BD723E}" srcOrd="0" destOrd="0" presId="urn:microsoft.com/office/officeart/2005/8/layout/process4"/>
    <dgm:cxn modelId="{8F4C33E5-7CEE-044A-8D5F-F1A76512970E}" type="presOf" srcId="{B3E7DA73-34D7-A143-8BFB-F3B12C1CEBA9}" destId="{442E5104-C21D-FD4D-9CB8-9807C0E99D9E}" srcOrd="0" destOrd="0" presId="urn:microsoft.com/office/officeart/2005/8/layout/process4"/>
    <dgm:cxn modelId="{A63E73E9-82B9-2246-80C6-5FCD0BBFE637}" srcId="{A7650FCD-D324-4AA7-BC21-A70C57CBA651}" destId="{9F458352-23A5-3443-82C1-DB4F4BAE00BB}" srcOrd="2" destOrd="0" parTransId="{BB0C3F02-3459-EC49-A73B-BD705414E31E}" sibTransId="{FB85E028-3DCA-DC4B-9EDD-6C46ABAB71DE}"/>
    <dgm:cxn modelId="{AF3C39EB-0BA5-B243-A4F9-95F7168073A4}" type="presOf" srcId="{A54CBB9C-D94E-9146-9DB0-17903E8C5129}" destId="{09A79C94-FB4C-D244-8869-B480FAA73FDE}" srcOrd="0" destOrd="0" presId="urn:microsoft.com/office/officeart/2005/8/layout/process4"/>
    <dgm:cxn modelId="{378510EE-0C02-2446-B617-D4E6FAE6DE6A}" srcId="{DC38C371-64C8-4294-82A7-760D2B0F2C6A}" destId="{FB6F3249-14B6-7147-882E-C4AF2522596A}" srcOrd="0" destOrd="0" parTransId="{512CE1ED-1F7B-C34F-B4FE-2AC62B5DB8E3}" sibTransId="{C8CD8713-EED9-914C-9B62-33D307D1BF48}"/>
    <dgm:cxn modelId="{943671EE-25A5-2342-BF02-795A597CB72A}" srcId="{DC38C371-64C8-4294-82A7-760D2B0F2C6A}" destId="{B3E7DA73-34D7-A143-8BFB-F3B12C1CEBA9}" srcOrd="2" destOrd="0" parTransId="{6E8759EF-552B-2B46-A207-423C09AC996D}" sibTransId="{6835D0F1-2EF8-7E4A-AD94-832FA8E54F52}"/>
    <dgm:cxn modelId="{0BDE32F1-8BE7-4705-9778-E10A5EE1921C}" srcId="{56D81842-F5A1-4513-A97B-0E04E042C286}" destId="{DC38C371-64C8-4294-82A7-760D2B0F2C6A}" srcOrd="1" destOrd="0" parTransId="{FD964603-97C0-4AEA-ADB8-D1CEE1E8BD93}" sibTransId="{68378785-BF2A-4163-A2B8-1E88E15A917D}"/>
    <dgm:cxn modelId="{37FAE4FA-FFC9-074C-A4DF-6EE593357D9C}" type="presOf" srcId="{88304CC0-84BC-B343-9F33-5C620591B47D}" destId="{552D677F-302B-AC43-8857-8B378EA22308}" srcOrd="0" destOrd="0" presId="urn:microsoft.com/office/officeart/2005/8/layout/process4"/>
    <dgm:cxn modelId="{EFCFE4FB-9EBB-0B46-ADF5-B0D47FD41882}" type="presOf" srcId="{18663041-EDEE-5A49-8BDD-D710D751F068}" destId="{63DB0E01-54F7-F14A-B814-1CDBEF942CCF}" srcOrd="1" destOrd="0" presId="urn:microsoft.com/office/officeart/2005/8/layout/process4"/>
    <dgm:cxn modelId="{88FAC1FC-476D-454C-90A6-6AADB21E623D}" type="presOf" srcId="{ECA4F1E6-5272-BF4F-B6A6-A990037030A1}" destId="{72E6204F-FAB9-B44C-8D20-BF0A17811269}" srcOrd="0" destOrd="0" presId="urn:microsoft.com/office/officeart/2005/8/layout/process4"/>
    <dgm:cxn modelId="{090746FD-8300-9A4B-BA0E-B3C1B9FD34E4}" type="presOf" srcId="{A7650FCD-D324-4AA7-BC21-A70C57CBA651}" destId="{A918FCC2-AF82-9940-8B52-AEAE7CECF73E}" srcOrd="1" destOrd="0" presId="urn:microsoft.com/office/officeart/2005/8/layout/process4"/>
    <dgm:cxn modelId="{556ECF7B-880F-1A4F-AE55-CECA203C8383}" type="presParOf" srcId="{5D85E169-1767-4047-91F7-2EBF89D9F62A}" destId="{EA34B732-CCA2-DD48-BF7D-8A2A648D6382}" srcOrd="0" destOrd="0" presId="urn:microsoft.com/office/officeart/2005/8/layout/process4"/>
    <dgm:cxn modelId="{D10FBD12-C85D-C346-8786-94D7288451E0}" type="presParOf" srcId="{EA34B732-CCA2-DD48-BF7D-8A2A648D6382}" destId="{0778E0CD-2048-C044-89B5-FB427AFB7A22}" srcOrd="0" destOrd="0" presId="urn:microsoft.com/office/officeart/2005/8/layout/process4"/>
    <dgm:cxn modelId="{84CAAF65-97B3-BC48-BC71-8205D5FC3395}" type="presParOf" srcId="{EA34B732-CCA2-DD48-BF7D-8A2A648D6382}" destId="{A918FCC2-AF82-9940-8B52-AEAE7CECF73E}" srcOrd="1" destOrd="0" presId="urn:microsoft.com/office/officeart/2005/8/layout/process4"/>
    <dgm:cxn modelId="{C4619B2B-9105-864B-A96D-9FD002642A9B}" type="presParOf" srcId="{EA34B732-CCA2-DD48-BF7D-8A2A648D6382}" destId="{5B0CD1B5-BFD2-F94E-8683-F8FFDD33F6DF}" srcOrd="2" destOrd="0" presId="urn:microsoft.com/office/officeart/2005/8/layout/process4"/>
    <dgm:cxn modelId="{48CF56A6-E8C6-DD45-AA49-29D2FC705D06}" type="presParOf" srcId="{5B0CD1B5-BFD2-F94E-8683-F8FFDD33F6DF}" destId="{72E6204F-FAB9-B44C-8D20-BF0A17811269}" srcOrd="0" destOrd="0" presId="urn:microsoft.com/office/officeart/2005/8/layout/process4"/>
    <dgm:cxn modelId="{B3CD7945-28CC-A843-AC1E-58951D76DBA1}" type="presParOf" srcId="{5B0CD1B5-BFD2-F94E-8683-F8FFDD33F6DF}" destId="{3420260D-1924-6347-B3A2-D0BAA828F889}" srcOrd="1" destOrd="0" presId="urn:microsoft.com/office/officeart/2005/8/layout/process4"/>
    <dgm:cxn modelId="{D146C56F-B73F-6549-B196-079C302F1CAE}" type="presParOf" srcId="{5B0CD1B5-BFD2-F94E-8683-F8FFDD33F6DF}" destId="{DA6FD0F8-D738-E944-BE0B-4A39F87E7C4E}" srcOrd="2" destOrd="0" presId="urn:microsoft.com/office/officeart/2005/8/layout/process4"/>
    <dgm:cxn modelId="{2D344FE0-E6ED-FB4D-844C-95B5629935F8}" type="presParOf" srcId="{5B0CD1B5-BFD2-F94E-8683-F8FFDD33F6DF}" destId="{D34CCBB4-048A-4949-A389-0D80F94CE5AD}" srcOrd="3" destOrd="0" presId="urn:microsoft.com/office/officeart/2005/8/layout/process4"/>
    <dgm:cxn modelId="{38E6EF52-92EA-834C-8E23-FA78D9ED5A12}" type="presParOf" srcId="{5B0CD1B5-BFD2-F94E-8683-F8FFDD33F6DF}" destId="{82492475-3154-274A-9FEB-B2E9E3161E98}" srcOrd="4" destOrd="0" presId="urn:microsoft.com/office/officeart/2005/8/layout/process4"/>
    <dgm:cxn modelId="{97896B7E-6690-224B-BC05-C7E45EE0C3D0}" type="presParOf" srcId="{5D85E169-1767-4047-91F7-2EBF89D9F62A}" destId="{31E61CB0-2DD7-9A4D-A065-4576395D0EF4}" srcOrd="1" destOrd="0" presId="urn:microsoft.com/office/officeart/2005/8/layout/process4"/>
    <dgm:cxn modelId="{DFCA4640-2A07-C64F-B49C-37D1D4335EAB}" type="presParOf" srcId="{5D85E169-1767-4047-91F7-2EBF89D9F62A}" destId="{91BC9FEF-FE29-6D46-A4F3-7C99025472AC}" srcOrd="2" destOrd="0" presId="urn:microsoft.com/office/officeart/2005/8/layout/process4"/>
    <dgm:cxn modelId="{88193481-F85E-1640-81FB-F0A6E7DAE597}" type="presParOf" srcId="{91BC9FEF-FE29-6D46-A4F3-7C99025472AC}" destId="{AA123178-8FD3-7040-923C-779E87E31C83}" srcOrd="0" destOrd="0" presId="urn:microsoft.com/office/officeart/2005/8/layout/process4"/>
    <dgm:cxn modelId="{98F42B13-2370-0D47-942C-78499E0663C7}" type="presParOf" srcId="{91BC9FEF-FE29-6D46-A4F3-7C99025472AC}" destId="{63DB0E01-54F7-F14A-B814-1CDBEF942CCF}" srcOrd="1" destOrd="0" presId="urn:microsoft.com/office/officeart/2005/8/layout/process4"/>
    <dgm:cxn modelId="{A3E05E31-6698-FB48-9EF1-D148A6C747E0}" type="presParOf" srcId="{91BC9FEF-FE29-6D46-A4F3-7C99025472AC}" destId="{D95FFE13-F4F5-A545-A124-D2B555EBF78C}" srcOrd="2" destOrd="0" presId="urn:microsoft.com/office/officeart/2005/8/layout/process4"/>
    <dgm:cxn modelId="{8128730C-F92C-364F-9388-0928813848AE}" type="presParOf" srcId="{D95FFE13-F4F5-A545-A124-D2B555EBF78C}" destId="{6CBAFFF0-BC7B-1340-9E99-AAC082144B58}" srcOrd="0" destOrd="0" presId="urn:microsoft.com/office/officeart/2005/8/layout/process4"/>
    <dgm:cxn modelId="{88B47DB5-4C9E-9945-94D0-6D5D2A100D2B}" type="presParOf" srcId="{D95FFE13-F4F5-A545-A124-D2B555EBF78C}" destId="{552D677F-302B-AC43-8857-8B378EA22308}" srcOrd="1" destOrd="0" presId="urn:microsoft.com/office/officeart/2005/8/layout/process4"/>
    <dgm:cxn modelId="{9BD680B4-300B-DF44-88A2-1D11E1C4958E}" type="presParOf" srcId="{D95FFE13-F4F5-A545-A124-D2B555EBF78C}" destId="{3A6152D9-2792-A04F-8437-758CD184D774}" srcOrd="2" destOrd="0" presId="urn:microsoft.com/office/officeart/2005/8/layout/process4"/>
    <dgm:cxn modelId="{9DF55AB7-48E2-BA47-82F9-FA3ACD4A8E65}" type="presParOf" srcId="{D95FFE13-F4F5-A545-A124-D2B555EBF78C}" destId="{D830FA2F-0F48-334E-A5A5-CBDA74B2114C}" srcOrd="3" destOrd="0" presId="urn:microsoft.com/office/officeart/2005/8/layout/process4"/>
    <dgm:cxn modelId="{0D01107E-D470-3C4A-9A18-F982177F42CD}" type="presParOf" srcId="{D95FFE13-F4F5-A545-A124-D2B555EBF78C}" destId="{D354CEB0-A360-4142-B7AC-4F1456BD723E}" srcOrd="4" destOrd="0" presId="urn:microsoft.com/office/officeart/2005/8/layout/process4"/>
    <dgm:cxn modelId="{824974A3-D385-C640-B576-5658452F57EA}" type="presParOf" srcId="{D95FFE13-F4F5-A545-A124-D2B555EBF78C}" destId="{2B28866B-0496-0246-BF2F-6E322D7DAF71}" srcOrd="5" destOrd="0" presId="urn:microsoft.com/office/officeart/2005/8/layout/process4"/>
    <dgm:cxn modelId="{F91C38E7-1D41-F847-9521-588563B2D7F3}" type="presParOf" srcId="{5D85E169-1767-4047-91F7-2EBF89D9F62A}" destId="{F8C1EA29-87A9-4619-B617-E3DC5076C11A}" srcOrd="3" destOrd="0" presId="urn:microsoft.com/office/officeart/2005/8/layout/process4"/>
    <dgm:cxn modelId="{480FD212-E907-6645-ABF0-A893816DCFAD}" type="presParOf" srcId="{5D85E169-1767-4047-91F7-2EBF89D9F62A}" destId="{7175D9EB-3DB0-4CF2-956A-003C0878AE71}" srcOrd="4" destOrd="0" presId="urn:microsoft.com/office/officeart/2005/8/layout/process4"/>
    <dgm:cxn modelId="{2082A7D6-FE7C-8546-8F71-45FF8D955F42}" type="presParOf" srcId="{7175D9EB-3DB0-4CF2-956A-003C0878AE71}" destId="{041E5956-EDE8-4624-848D-C901A99ACB17}" srcOrd="0" destOrd="0" presId="urn:microsoft.com/office/officeart/2005/8/layout/process4"/>
    <dgm:cxn modelId="{883C01DF-A21F-4845-9415-435A5807D2B0}" type="presParOf" srcId="{7175D9EB-3DB0-4CF2-956A-003C0878AE71}" destId="{0B32F469-688A-9442-A23F-DD066A265C15}" srcOrd="1" destOrd="0" presId="urn:microsoft.com/office/officeart/2005/8/layout/process4"/>
    <dgm:cxn modelId="{D74BB306-497E-4341-ACE2-824E42888CE1}" type="presParOf" srcId="{7175D9EB-3DB0-4CF2-956A-003C0878AE71}" destId="{DE6BD175-4334-C245-8732-A4E58DE6D64F}" srcOrd="2" destOrd="0" presId="urn:microsoft.com/office/officeart/2005/8/layout/process4"/>
    <dgm:cxn modelId="{83F55FBE-F3FB-5240-B129-35AA31E28A2C}" type="presParOf" srcId="{DE6BD175-4334-C245-8732-A4E58DE6D64F}" destId="{D7AACE8E-2FA3-994B-9FCE-BB49AC4BD262}" srcOrd="0" destOrd="0" presId="urn:microsoft.com/office/officeart/2005/8/layout/process4"/>
    <dgm:cxn modelId="{C7B14021-AC52-7C4E-8500-604CDD06A4C4}" type="presParOf" srcId="{DE6BD175-4334-C245-8732-A4E58DE6D64F}" destId="{8DAF363B-C664-CF43-8BD1-74A610141531}" srcOrd="1" destOrd="0" presId="urn:microsoft.com/office/officeart/2005/8/layout/process4"/>
    <dgm:cxn modelId="{68818B9F-5E99-E445-9B4F-2FC2E625E139}" type="presParOf" srcId="{DE6BD175-4334-C245-8732-A4E58DE6D64F}" destId="{442E5104-C21D-FD4D-9CB8-9807C0E99D9E}" srcOrd="2" destOrd="0" presId="urn:microsoft.com/office/officeart/2005/8/layout/process4"/>
    <dgm:cxn modelId="{30B372B0-36F4-3F48-8139-DF1C8BED73AF}" type="presParOf" srcId="{DE6BD175-4334-C245-8732-A4E58DE6D64F}" destId="{C3880739-5DEA-B842-9FB3-27E154DF1139}" srcOrd="3" destOrd="0" presId="urn:microsoft.com/office/officeart/2005/8/layout/process4"/>
    <dgm:cxn modelId="{0C6DFDA5-B03C-3D4F-999B-3636657CC9E4}" type="presParOf" srcId="{DE6BD175-4334-C245-8732-A4E58DE6D64F}" destId="{6F68A57E-A45B-F24B-817A-3C08B18C8C4D}" srcOrd="4" destOrd="0" presId="urn:microsoft.com/office/officeart/2005/8/layout/process4"/>
    <dgm:cxn modelId="{FD3AF1CF-0EB5-1A4D-8EE3-371D032C95BF}" type="presParOf" srcId="{DE6BD175-4334-C245-8732-A4E58DE6D64F}" destId="{09A79C94-FB4C-D244-8869-B480FAA73FDE}" srcOrd="5" destOrd="0" presId="urn:microsoft.com/office/officeart/2005/8/layout/process4"/>
    <dgm:cxn modelId="{317FF5B2-1573-BD40-AF43-160943CB94C3}" type="presParOf" srcId="{DE6BD175-4334-C245-8732-A4E58DE6D64F}" destId="{065F7435-934A-B445-A0AD-4A01E9D83474}" srcOrd="6" destOrd="0" presId="urn:microsoft.com/office/officeart/2005/8/layout/process4"/>
    <dgm:cxn modelId="{6678CAB9-60B3-7E48-8F3F-02271A465269}" type="presParOf" srcId="{DE6BD175-4334-C245-8732-A4E58DE6D64F}" destId="{1DDF6CB9-7C6A-B14B-9DEF-2E4740CAD48D}" srcOrd="7" destOrd="0" presId="urn:microsoft.com/office/officeart/2005/8/layout/process4"/>
    <dgm:cxn modelId="{63199584-4CCF-0045-B57D-C2C55B4C4D0B}" type="presParOf" srcId="{5D85E169-1767-4047-91F7-2EBF89D9F62A}" destId="{1F646AF7-7C30-CB40-B5BE-5CAA68395D4A}" srcOrd="5" destOrd="0" presId="urn:microsoft.com/office/officeart/2005/8/layout/process4"/>
    <dgm:cxn modelId="{9CB70AA9-FF1B-134F-861E-BFDAFE6FD844}" type="presParOf" srcId="{5D85E169-1767-4047-91F7-2EBF89D9F62A}" destId="{C4043D1C-0D44-B641-A78F-24BAC2C1EAE5}" srcOrd="6" destOrd="0" presId="urn:microsoft.com/office/officeart/2005/8/layout/process4"/>
    <dgm:cxn modelId="{E32F67AB-B990-AE4C-A2F9-491F49B61549}" type="presParOf" srcId="{C4043D1C-0D44-B641-A78F-24BAC2C1EAE5}" destId="{9FA84859-2D9A-AD4F-95B0-8C92FF103B27}" srcOrd="0" destOrd="0" presId="urn:microsoft.com/office/officeart/2005/8/layout/process4"/>
    <dgm:cxn modelId="{2DD7798E-4AEB-3748-9824-A5B47A4BEFC2}" type="presParOf" srcId="{C4043D1C-0D44-B641-A78F-24BAC2C1EAE5}" destId="{39CC011B-6F1A-5A4C-B504-6F91EAEDBD32}" srcOrd="1" destOrd="0" presId="urn:microsoft.com/office/officeart/2005/8/layout/process4"/>
    <dgm:cxn modelId="{007F3935-97FA-884D-9806-AF843AA34669}" type="presParOf" srcId="{C4043D1C-0D44-B641-A78F-24BAC2C1EAE5}" destId="{2162D71D-BCFD-5A46-B431-6C07B734F15E}" srcOrd="2" destOrd="0" presId="urn:microsoft.com/office/officeart/2005/8/layout/process4"/>
    <dgm:cxn modelId="{071BF96A-32BD-AD47-8303-E502E76988C7}" type="presParOf" srcId="{2162D71D-BCFD-5A46-B431-6C07B734F15E}" destId="{AF841AFA-6198-8B4A-A393-890C67E287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10C08-7D87-4966-9672-425B4449E60F}">
      <dsp:nvSpPr>
        <dsp:cNvPr id="0" name=""/>
        <dsp:cNvSpPr/>
      </dsp:nvSpPr>
      <dsp:spPr>
        <a:xfrm>
          <a:off x="0" y="3405099"/>
          <a:ext cx="6482419" cy="719143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Wijk en dorp</a:t>
          </a:r>
        </a:p>
      </dsp:txBody>
      <dsp:txXfrm>
        <a:off x="21063" y="3426162"/>
        <a:ext cx="1902599" cy="677017"/>
      </dsp:txXfrm>
    </dsp:sp>
    <dsp:sp modelId="{CD9080C6-6B4F-49BC-81EF-C7B5214623EF}">
      <dsp:nvSpPr>
        <dsp:cNvPr id="0" name=""/>
        <dsp:cNvSpPr/>
      </dsp:nvSpPr>
      <dsp:spPr>
        <a:xfrm>
          <a:off x="0" y="2566099"/>
          <a:ext cx="6482419" cy="719143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Gemeente</a:t>
          </a:r>
        </a:p>
      </dsp:txBody>
      <dsp:txXfrm>
        <a:off x="21063" y="2587162"/>
        <a:ext cx="1902599" cy="677017"/>
      </dsp:txXfrm>
    </dsp:sp>
    <dsp:sp modelId="{6688A98F-7324-4F25-AF9F-CF834435F06F}">
      <dsp:nvSpPr>
        <dsp:cNvPr id="0" name=""/>
        <dsp:cNvSpPr/>
      </dsp:nvSpPr>
      <dsp:spPr>
        <a:xfrm>
          <a:off x="0" y="1736620"/>
          <a:ext cx="6482419" cy="719143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Regio</a:t>
          </a:r>
        </a:p>
      </dsp:txBody>
      <dsp:txXfrm>
        <a:off x="21063" y="1757683"/>
        <a:ext cx="1902599" cy="677017"/>
      </dsp:txXfrm>
    </dsp:sp>
    <dsp:sp modelId="{ED45EC14-B606-4FA4-A6AE-1F6EEB01810C}">
      <dsp:nvSpPr>
        <dsp:cNvPr id="0" name=""/>
        <dsp:cNvSpPr/>
      </dsp:nvSpPr>
      <dsp:spPr>
        <a:xfrm>
          <a:off x="0" y="888098"/>
          <a:ext cx="6482419" cy="719143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NL</a:t>
          </a:r>
        </a:p>
      </dsp:txBody>
      <dsp:txXfrm>
        <a:off x="21063" y="909161"/>
        <a:ext cx="1902599" cy="677017"/>
      </dsp:txXfrm>
    </dsp:sp>
    <dsp:sp modelId="{ED6D83A2-2275-41B6-A35D-06BF95006F74}">
      <dsp:nvSpPr>
        <dsp:cNvPr id="0" name=""/>
        <dsp:cNvSpPr/>
      </dsp:nvSpPr>
      <dsp:spPr>
        <a:xfrm>
          <a:off x="0" y="49097"/>
          <a:ext cx="6482419" cy="719143"/>
        </a:xfrm>
        <a:prstGeom prst="roundRect">
          <a:avLst>
            <a:gd name="adj" fmla="val 10000"/>
          </a:avLst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Wereld</a:t>
          </a:r>
        </a:p>
      </dsp:txBody>
      <dsp:txXfrm>
        <a:off x="21063" y="70160"/>
        <a:ext cx="1902599" cy="677017"/>
      </dsp:txXfrm>
    </dsp:sp>
    <dsp:sp modelId="{BAB4377B-5F26-4EE7-A7FA-C2DA33E021BE}">
      <dsp:nvSpPr>
        <dsp:cNvPr id="0" name=""/>
        <dsp:cNvSpPr/>
      </dsp:nvSpPr>
      <dsp:spPr>
        <a:xfrm>
          <a:off x="3114979" y="109026"/>
          <a:ext cx="898929" cy="599286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Parijs</a:t>
          </a:r>
        </a:p>
      </dsp:txBody>
      <dsp:txXfrm>
        <a:off x="3132531" y="126578"/>
        <a:ext cx="863825" cy="564182"/>
      </dsp:txXfrm>
    </dsp:sp>
    <dsp:sp modelId="{46DA5A13-EF48-43FE-A487-D830CE2870CE}">
      <dsp:nvSpPr>
        <dsp:cNvPr id="0" name=""/>
        <dsp:cNvSpPr/>
      </dsp:nvSpPr>
      <dsp:spPr>
        <a:xfrm>
          <a:off x="2980140" y="708312"/>
          <a:ext cx="584303" cy="239714"/>
        </a:xfrm>
        <a:custGeom>
          <a:avLst/>
          <a:gdLst/>
          <a:ahLst/>
          <a:cxnLst/>
          <a:rect l="0" t="0" r="0" b="0"/>
          <a:pathLst>
            <a:path>
              <a:moveTo>
                <a:pt x="602703" y="0"/>
              </a:moveTo>
              <a:lnTo>
                <a:pt x="602703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D738F-57D3-4DDD-904E-565115561446}">
      <dsp:nvSpPr>
        <dsp:cNvPr id="0" name=""/>
        <dsp:cNvSpPr/>
      </dsp:nvSpPr>
      <dsp:spPr>
        <a:xfrm>
          <a:off x="2530675" y="948026"/>
          <a:ext cx="898929" cy="599286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Warmtewet 2.0, Omgevingswet, Energiewet</a:t>
          </a:r>
        </a:p>
      </dsp:txBody>
      <dsp:txXfrm>
        <a:off x="2548227" y="965578"/>
        <a:ext cx="863825" cy="564182"/>
      </dsp:txXfrm>
    </dsp:sp>
    <dsp:sp modelId="{925961C5-4308-47BF-A16C-8B40EAE64BB0}">
      <dsp:nvSpPr>
        <dsp:cNvPr id="0" name=""/>
        <dsp:cNvSpPr/>
      </dsp:nvSpPr>
      <dsp:spPr>
        <a:xfrm>
          <a:off x="3564444" y="708312"/>
          <a:ext cx="584303" cy="23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602703" y="123631"/>
              </a:lnTo>
              <a:lnTo>
                <a:pt x="602703" y="247263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FED6-A695-4544-9D79-FCBD7BECD304}">
      <dsp:nvSpPr>
        <dsp:cNvPr id="0" name=""/>
        <dsp:cNvSpPr/>
      </dsp:nvSpPr>
      <dsp:spPr>
        <a:xfrm>
          <a:off x="3699283" y="948026"/>
          <a:ext cx="898929" cy="599286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Klimaatakkoord</a:t>
          </a:r>
        </a:p>
      </dsp:txBody>
      <dsp:txXfrm>
        <a:off x="3716835" y="965578"/>
        <a:ext cx="863825" cy="564182"/>
      </dsp:txXfrm>
    </dsp:sp>
    <dsp:sp modelId="{9625C7D3-35FB-41E4-A88D-B349F78624D5}">
      <dsp:nvSpPr>
        <dsp:cNvPr id="0" name=""/>
        <dsp:cNvSpPr/>
      </dsp:nvSpPr>
      <dsp:spPr>
        <a:xfrm>
          <a:off x="4103028" y="1547312"/>
          <a:ext cx="91440" cy="239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263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74E58-C49F-4069-9FA8-9D1AC22F1D79}">
      <dsp:nvSpPr>
        <dsp:cNvPr id="0" name=""/>
        <dsp:cNvSpPr/>
      </dsp:nvSpPr>
      <dsp:spPr>
        <a:xfrm>
          <a:off x="3699283" y="1787027"/>
          <a:ext cx="898929" cy="59928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Regionale Energie Strategie</a:t>
          </a:r>
        </a:p>
      </dsp:txBody>
      <dsp:txXfrm>
        <a:off x="3716835" y="1804579"/>
        <a:ext cx="863825" cy="564182"/>
      </dsp:txXfrm>
    </dsp:sp>
    <dsp:sp modelId="{54CFE48F-CB61-498A-9092-8B7188A03AAB}">
      <dsp:nvSpPr>
        <dsp:cNvPr id="0" name=""/>
        <dsp:cNvSpPr/>
      </dsp:nvSpPr>
      <dsp:spPr>
        <a:xfrm>
          <a:off x="4103028" y="2386313"/>
          <a:ext cx="91440" cy="239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6024B-AE9D-4F51-998D-5BF38E7D3FC0}">
      <dsp:nvSpPr>
        <dsp:cNvPr id="0" name=""/>
        <dsp:cNvSpPr/>
      </dsp:nvSpPr>
      <dsp:spPr>
        <a:xfrm>
          <a:off x="3699283" y="2626028"/>
          <a:ext cx="898929" cy="59928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Transitievisie Warmte</a:t>
          </a:r>
        </a:p>
      </dsp:txBody>
      <dsp:txXfrm>
        <a:off x="3716835" y="2643580"/>
        <a:ext cx="863825" cy="564182"/>
      </dsp:txXfrm>
    </dsp:sp>
    <dsp:sp modelId="{DD83B019-E0BA-4770-8171-FADE74FBFE64}">
      <dsp:nvSpPr>
        <dsp:cNvPr id="0" name=""/>
        <dsp:cNvSpPr/>
      </dsp:nvSpPr>
      <dsp:spPr>
        <a:xfrm>
          <a:off x="2395836" y="3225314"/>
          <a:ext cx="1752911" cy="239714"/>
        </a:xfrm>
        <a:custGeom>
          <a:avLst/>
          <a:gdLst/>
          <a:ahLst/>
          <a:cxnLst/>
          <a:rect l="0" t="0" r="0" b="0"/>
          <a:pathLst>
            <a:path>
              <a:moveTo>
                <a:pt x="1808111" y="0"/>
              </a:moveTo>
              <a:lnTo>
                <a:pt x="1808111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08AC0-AD50-409D-A7B6-891DAC8B1CDB}">
      <dsp:nvSpPr>
        <dsp:cNvPr id="0" name=""/>
        <dsp:cNvSpPr/>
      </dsp:nvSpPr>
      <dsp:spPr>
        <a:xfrm>
          <a:off x="1946371" y="3465028"/>
          <a:ext cx="898929" cy="59928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1</a:t>
          </a:r>
        </a:p>
      </dsp:txBody>
      <dsp:txXfrm>
        <a:off x="1963923" y="3482580"/>
        <a:ext cx="863825" cy="564182"/>
      </dsp:txXfrm>
    </dsp:sp>
    <dsp:sp modelId="{B37531FB-E494-480C-963F-FBE9CDE27999}">
      <dsp:nvSpPr>
        <dsp:cNvPr id="0" name=""/>
        <dsp:cNvSpPr/>
      </dsp:nvSpPr>
      <dsp:spPr>
        <a:xfrm>
          <a:off x="3564444" y="3225314"/>
          <a:ext cx="584303" cy="239714"/>
        </a:xfrm>
        <a:custGeom>
          <a:avLst/>
          <a:gdLst/>
          <a:ahLst/>
          <a:cxnLst/>
          <a:rect l="0" t="0" r="0" b="0"/>
          <a:pathLst>
            <a:path>
              <a:moveTo>
                <a:pt x="602703" y="0"/>
              </a:moveTo>
              <a:lnTo>
                <a:pt x="602703" y="123631"/>
              </a:lnTo>
              <a:lnTo>
                <a:pt x="0" y="123631"/>
              </a:lnTo>
              <a:lnTo>
                <a:pt x="0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15F1A-CED1-4DF7-B855-8B451330DE98}">
      <dsp:nvSpPr>
        <dsp:cNvPr id="0" name=""/>
        <dsp:cNvSpPr/>
      </dsp:nvSpPr>
      <dsp:spPr>
        <a:xfrm>
          <a:off x="3114979" y="3465028"/>
          <a:ext cx="898929" cy="59928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2</a:t>
          </a:r>
        </a:p>
      </dsp:txBody>
      <dsp:txXfrm>
        <a:off x="3132531" y="3482580"/>
        <a:ext cx="863825" cy="564182"/>
      </dsp:txXfrm>
    </dsp:sp>
    <dsp:sp modelId="{C93E0A4A-3937-4412-BB93-DBB462CA6AA7}">
      <dsp:nvSpPr>
        <dsp:cNvPr id="0" name=""/>
        <dsp:cNvSpPr/>
      </dsp:nvSpPr>
      <dsp:spPr>
        <a:xfrm>
          <a:off x="4148748" y="3225314"/>
          <a:ext cx="584303" cy="23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602703" y="123631"/>
              </a:lnTo>
              <a:lnTo>
                <a:pt x="602703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251BF-D20D-4B6E-B839-43FB2115414C}">
      <dsp:nvSpPr>
        <dsp:cNvPr id="0" name=""/>
        <dsp:cNvSpPr/>
      </dsp:nvSpPr>
      <dsp:spPr>
        <a:xfrm>
          <a:off x="4283587" y="3465028"/>
          <a:ext cx="898929" cy="59928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3</a:t>
          </a:r>
        </a:p>
      </dsp:txBody>
      <dsp:txXfrm>
        <a:off x="4301139" y="3482580"/>
        <a:ext cx="863825" cy="564182"/>
      </dsp:txXfrm>
    </dsp:sp>
    <dsp:sp modelId="{B0BEA6FB-F298-49D7-9F22-EA55C419C45C}">
      <dsp:nvSpPr>
        <dsp:cNvPr id="0" name=""/>
        <dsp:cNvSpPr/>
      </dsp:nvSpPr>
      <dsp:spPr>
        <a:xfrm>
          <a:off x="4148748" y="3225314"/>
          <a:ext cx="1752911" cy="23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31"/>
              </a:lnTo>
              <a:lnTo>
                <a:pt x="1808111" y="123631"/>
              </a:lnTo>
              <a:lnTo>
                <a:pt x="1808111" y="247263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823CB-694D-49C6-AB6D-AB9B3835DB43}">
      <dsp:nvSpPr>
        <dsp:cNvPr id="0" name=""/>
        <dsp:cNvSpPr/>
      </dsp:nvSpPr>
      <dsp:spPr>
        <a:xfrm>
          <a:off x="5452195" y="3465028"/>
          <a:ext cx="898929" cy="59928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Buurtplan X</a:t>
          </a:r>
        </a:p>
      </dsp:txBody>
      <dsp:txXfrm>
        <a:off x="5469747" y="3482580"/>
        <a:ext cx="863825" cy="564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07410-22D9-49CF-9DBF-A6B3B8177E01}">
      <dsp:nvSpPr>
        <dsp:cNvPr id="0" name=""/>
        <dsp:cNvSpPr/>
      </dsp:nvSpPr>
      <dsp:spPr>
        <a:xfrm>
          <a:off x="1165" y="1769622"/>
          <a:ext cx="2273349" cy="909339"/>
        </a:xfrm>
        <a:prstGeom prst="homePlate">
          <a:avLst/>
        </a:prstGeom>
        <a:solidFill>
          <a:srgbClr val="7DB85C"/>
        </a:solidFill>
        <a:ln w="508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2672" rIns="180000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Roboto Slab" pitchFamily="2" charset="0"/>
              <a:ea typeface="Roboto Slab" pitchFamily="2" charset="0"/>
            </a:rPr>
            <a:t>Analyse warmtevraag</a:t>
          </a:r>
          <a:endParaRPr lang="nl-NL" sz="1600" kern="1200" dirty="0">
            <a:latin typeface="Roboto Slab" pitchFamily="2" charset="0"/>
            <a:ea typeface="Roboto Slab" pitchFamily="2" charset="0"/>
          </a:endParaRPr>
        </a:p>
      </dsp:txBody>
      <dsp:txXfrm>
        <a:off x="1165" y="1769622"/>
        <a:ext cx="2046014" cy="909339"/>
      </dsp:txXfrm>
    </dsp:sp>
    <dsp:sp modelId="{476A7634-60D6-4AF0-9D65-E8AD769AD7BA}">
      <dsp:nvSpPr>
        <dsp:cNvPr id="0" name=""/>
        <dsp:cNvSpPr/>
      </dsp:nvSpPr>
      <dsp:spPr>
        <a:xfrm>
          <a:off x="1764762" y="1771495"/>
          <a:ext cx="2273349" cy="909339"/>
        </a:xfrm>
        <a:prstGeom prst="chevron">
          <a:avLst/>
        </a:prstGeom>
        <a:solidFill>
          <a:srgbClr val="7DB85C"/>
        </a:solidFill>
        <a:ln w="508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72000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Roboto Slab" pitchFamily="2" charset="0"/>
              <a:ea typeface="Roboto Slab" pitchFamily="2" charset="0"/>
            </a:rPr>
            <a:t>Visie 2050</a:t>
          </a:r>
        </a:p>
      </dsp:txBody>
      <dsp:txXfrm>
        <a:off x="2219432" y="1771495"/>
        <a:ext cx="1364010" cy="909339"/>
      </dsp:txXfrm>
    </dsp:sp>
    <dsp:sp modelId="{83ABD909-86F4-40BF-B0C6-5704D1F0E37E}">
      <dsp:nvSpPr>
        <dsp:cNvPr id="0" name=""/>
        <dsp:cNvSpPr/>
      </dsp:nvSpPr>
      <dsp:spPr>
        <a:xfrm>
          <a:off x="3638525" y="1770440"/>
          <a:ext cx="2273349" cy="909339"/>
        </a:xfrm>
        <a:prstGeom prst="chevron">
          <a:avLst/>
        </a:prstGeom>
        <a:solidFill>
          <a:srgbClr val="7DB85C"/>
        </a:solidFill>
        <a:ln w="508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42672" rIns="72000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Roboto Slab" pitchFamily="2" charset="0"/>
              <a:ea typeface="Roboto Slab" pitchFamily="2" charset="0"/>
            </a:rPr>
            <a:t>Fasering en startwijken</a:t>
          </a:r>
        </a:p>
      </dsp:txBody>
      <dsp:txXfrm>
        <a:off x="4093195" y="1770440"/>
        <a:ext cx="1364010" cy="909339"/>
      </dsp:txXfrm>
    </dsp:sp>
    <dsp:sp modelId="{48AB4343-10D0-4B25-9848-D85F823AEDD4}">
      <dsp:nvSpPr>
        <dsp:cNvPr id="0" name=""/>
        <dsp:cNvSpPr/>
      </dsp:nvSpPr>
      <dsp:spPr>
        <a:xfrm>
          <a:off x="5466170" y="1763283"/>
          <a:ext cx="2273349" cy="909339"/>
        </a:xfrm>
        <a:prstGeom prst="chevron">
          <a:avLst/>
        </a:prstGeom>
        <a:solidFill>
          <a:srgbClr val="7DB85C"/>
        </a:solidFill>
        <a:ln w="508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42672" rIns="72000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Roboto Slab" pitchFamily="2" charset="0"/>
              <a:ea typeface="Roboto Slab" pitchFamily="2" charset="0"/>
            </a:rPr>
            <a:t>Uitvoerings-strategie</a:t>
          </a:r>
        </a:p>
      </dsp:txBody>
      <dsp:txXfrm>
        <a:off x="5920840" y="1763283"/>
        <a:ext cx="1364010" cy="909339"/>
      </dsp:txXfrm>
    </dsp:sp>
    <dsp:sp modelId="{56AC940F-AC0F-40C0-B4CC-EF65D0BF0425}">
      <dsp:nvSpPr>
        <dsp:cNvPr id="0" name=""/>
        <dsp:cNvSpPr/>
      </dsp:nvSpPr>
      <dsp:spPr>
        <a:xfrm>
          <a:off x="7275884" y="1770440"/>
          <a:ext cx="2273349" cy="909339"/>
        </a:xfrm>
        <a:prstGeom prst="chevron">
          <a:avLst/>
        </a:prstGeom>
        <a:solidFill>
          <a:srgbClr val="7DB85C"/>
        </a:solidFill>
        <a:ln w="508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0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Roboto Slab" pitchFamily="2" charset="0"/>
              <a:ea typeface="Roboto Slab" pitchFamily="2" charset="0"/>
            </a:rPr>
            <a:t>Transitievisie Warmte</a:t>
          </a:r>
        </a:p>
      </dsp:txBody>
      <dsp:txXfrm>
        <a:off x="7730554" y="1770440"/>
        <a:ext cx="1364010" cy="909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8FCC2-AF82-9940-8B52-AEAE7CECF73E}">
      <dsp:nvSpPr>
        <dsp:cNvPr id="0" name=""/>
        <dsp:cNvSpPr/>
      </dsp:nvSpPr>
      <dsp:spPr>
        <a:xfrm>
          <a:off x="0" y="4389965"/>
          <a:ext cx="9721516" cy="960417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 Slab" pitchFamily="2" charset="0"/>
              <a:ea typeface="Roboto Slab" pitchFamily="2" charset="0"/>
            </a:rPr>
            <a:t>5 definitieve verkenningsbuurten</a:t>
          </a:r>
          <a:endParaRPr lang="en-US" sz="2000" kern="1200" dirty="0">
            <a:latin typeface="Roboto Slab" pitchFamily="2" charset="0"/>
            <a:ea typeface="Roboto Slab" pitchFamily="2" charset="0"/>
          </a:endParaRPr>
        </a:p>
      </dsp:txBody>
      <dsp:txXfrm>
        <a:off x="0" y="4389965"/>
        <a:ext cx="9721516" cy="518625"/>
      </dsp:txXfrm>
    </dsp:sp>
    <dsp:sp modelId="{72E6204F-FAB9-B44C-8D20-BF0A17811269}">
      <dsp:nvSpPr>
        <dsp:cNvPr id="0" name=""/>
        <dsp:cNvSpPr/>
      </dsp:nvSpPr>
      <dsp:spPr>
        <a:xfrm>
          <a:off x="1186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Planetenbuurt</a:t>
          </a:r>
        </a:p>
      </dsp:txBody>
      <dsp:txXfrm>
        <a:off x="1186" y="4889382"/>
        <a:ext cx="1943828" cy="441791"/>
      </dsp:txXfrm>
    </dsp:sp>
    <dsp:sp modelId="{3420260D-1924-6347-B3A2-D0BAA828F889}">
      <dsp:nvSpPr>
        <dsp:cNvPr id="0" name=""/>
        <dsp:cNvSpPr/>
      </dsp:nvSpPr>
      <dsp:spPr>
        <a:xfrm>
          <a:off x="1945015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?</a:t>
          </a:r>
        </a:p>
      </dsp:txBody>
      <dsp:txXfrm>
        <a:off x="1945015" y="4889382"/>
        <a:ext cx="1943828" cy="441791"/>
      </dsp:txXfrm>
    </dsp:sp>
    <dsp:sp modelId="{DA6FD0F8-D738-E944-BE0B-4A39F87E7C4E}">
      <dsp:nvSpPr>
        <dsp:cNvPr id="0" name=""/>
        <dsp:cNvSpPr/>
      </dsp:nvSpPr>
      <dsp:spPr>
        <a:xfrm>
          <a:off x="3888843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?</a:t>
          </a:r>
        </a:p>
      </dsp:txBody>
      <dsp:txXfrm>
        <a:off x="3888843" y="4889382"/>
        <a:ext cx="1943828" cy="441791"/>
      </dsp:txXfrm>
    </dsp:sp>
    <dsp:sp modelId="{D34CCBB4-048A-4949-A389-0D80F94CE5AD}">
      <dsp:nvSpPr>
        <dsp:cNvPr id="0" name=""/>
        <dsp:cNvSpPr/>
      </dsp:nvSpPr>
      <dsp:spPr>
        <a:xfrm>
          <a:off x="5832672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?</a:t>
          </a:r>
        </a:p>
      </dsp:txBody>
      <dsp:txXfrm>
        <a:off x="5832672" y="4889382"/>
        <a:ext cx="1943828" cy="441791"/>
      </dsp:txXfrm>
    </dsp:sp>
    <dsp:sp modelId="{82492475-3154-274A-9FEB-B2E9E3161E98}">
      <dsp:nvSpPr>
        <dsp:cNvPr id="0" name=""/>
        <dsp:cNvSpPr/>
      </dsp:nvSpPr>
      <dsp:spPr>
        <a:xfrm>
          <a:off x="7776500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?</a:t>
          </a:r>
        </a:p>
      </dsp:txBody>
      <dsp:txXfrm>
        <a:off x="7776500" y="4889382"/>
        <a:ext cx="1943828" cy="441791"/>
      </dsp:txXfrm>
    </dsp:sp>
    <dsp:sp modelId="{63DB0E01-54F7-F14A-B814-1CDBEF942CCF}">
      <dsp:nvSpPr>
        <dsp:cNvPr id="0" name=""/>
        <dsp:cNvSpPr/>
      </dsp:nvSpPr>
      <dsp:spPr>
        <a:xfrm rot="10800000">
          <a:off x="0" y="2927250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6 voorlopige verkenningsbuurten</a:t>
          </a:r>
        </a:p>
      </dsp:txBody>
      <dsp:txXfrm rot="-10800000">
        <a:off x="0" y="2927250"/>
        <a:ext cx="9721516" cy="518469"/>
      </dsp:txXfrm>
    </dsp:sp>
    <dsp:sp modelId="{6CBAFFF0-BC7B-1340-9E99-AAC082144B58}">
      <dsp:nvSpPr>
        <dsp:cNvPr id="0" name=""/>
        <dsp:cNvSpPr/>
      </dsp:nvSpPr>
      <dsp:spPr>
        <a:xfrm>
          <a:off x="4746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Ridderveld West</a:t>
          </a:r>
        </a:p>
      </dsp:txBody>
      <dsp:txXfrm>
        <a:off x="4746" y="3445719"/>
        <a:ext cx="1618670" cy="441659"/>
      </dsp:txXfrm>
    </dsp:sp>
    <dsp:sp modelId="{552D677F-302B-AC43-8857-8B378EA22308}">
      <dsp:nvSpPr>
        <dsp:cNvPr id="0" name=""/>
        <dsp:cNvSpPr/>
      </dsp:nvSpPr>
      <dsp:spPr>
        <a:xfrm>
          <a:off x="1623417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Planetenbuurt</a:t>
          </a:r>
        </a:p>
      </dsp:txBody>
      <dsp:txXfrm>
        <a:off x="1623417" y="3445719"/>
        <a:ext cx="1618670" cy="441659"/>
      </dsp:txXfrm>
    </dsp:sp>
    <dsp:sp modelId="{3A6152D9-2792-A04F-8437-758CD184D774}">
      <dsp:nvSpPr>
        <dsp:cNvPr id="0" name=""/>
        <dsp:cNvSpPr/>
      </dsp:nvSpPr>
      <dsp:spPr>
        <a:xfrm>
          <a:off x="3242087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Zeeheldenbuurt Groene Dorp</a:t>
          </a:r>
        </a:p>
      </dsp:txBody>
      <dsp:txXfrm>
        <a:off x="3242087" y="3445719"/>
        <a:ext cx="1618670" cy="441659"/>
      </dsp:txXfrm>
    </dsp:sp>
    <dsp:sp modelId="{D830FA2F-0F48-334E-A5A5-CBDA74B2114C}">
      <dsp:nvSpPr>
        <dsp:cNvPr id="0" name=""/>
        <dsp:cNvSpPr/>
      </dsp:nvSpPr>
      <dsp:spPr>
        <a:xfrm>
          <a:off x="486075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Boskoop West</a:t>
          </a:r>
        </a:p>
      </dsp:txBody>
      <dsp:txXfrm>
        <a:off x="4860758" y="3445719"/>
        <a:ext cx="1618670" cy="441659"/>
      </dsp:txXfrm>
    </dsp:sp>
    <dsp:sp modelId="{D354CEB0-A360-4142-B7AC-4F1456BD723E}">
      <dsp:nvSpPr>
        <dsp:cNvPr id="0" name=""/>
        <dsp:cNvSpPr/>
      </dsp:nvSpPr>
      <dsp:spPr>
        <a:xfrm>
          <a:off x="647942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Burggooi</a:t>
          </a:r>
        </a:p>
      </dsp:txBody>
      <dsp:txXfrm>
        <a:off x="6479428" y="3445719"/>
        <a:ext cx="1618670" cy="441659"/>
      </dsp:txXfrm>
    </dsp:sp>
    <dsp:sp modelId="{2B28866B-0496-0246-BF2F-6E322D7DAF71}">
      <dsp:nvSpPr>
        <dsp:cNvPr id="0" name=""/>
        <dsp:cNvSpPr/>
      </dsp:nvSpPr>
      <dsp:spPr>
        <a:xfrm>
          <a:off x="809809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Koudekerk aan den Rijn</a:t>
          </a:r>
        </a:p>
      </dsp:txBody>
      <dsp:txXfrm>
        <a:off x="8098098" y="3445719"/>
        <a:ext cx="1618670" cy="441659"/>
      </dsp:txXfrm>
    </dsp:sp>
    <dsp:sp modelId="{0B32F469-688A-9442-A23F-DD066A265C15}">
      <dsp:nvSpPr>
        <dsp:cNvPr id="0" name=""/>
        <dsp:cNvSpPr/>
      </dsp:nvSpPr>
      <dsp:spPr>
        <a:xfrm rot="10800000">
          <a:off x="0" y="1464534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 Slab" pitchFamily="2" charset="0"/>
              <a:ea typeface="Roboto Slab" pitchFamily="2" charset="0"/>
            </a:rPr>
            <a:t>8 kansrijke clusters</a:t>
          </a:r>
          <a:endParaRPr lang="en-US" sz="2000" kern="1200" dirty="0">
            <a:latin typeface="Roboto Slab" pitchFamily="2" charset="0"/>
            <a:ea typeface="Roboto Slab" pitchFamily="2" charset="0"/>
          </a:endParaRPr>
        </a:p>
      </dsp:txBody>
      <dsp:txXfrm rot="-10800000">
        <a:off x="0" y="1464534"/>
        <a:ext cx="9721516" cy="518469"/>
      </dsp:txXfrm>
    </dsp:sp>
    <dsp:sp modelId="{D7AACE8E-2FA3-994B-9FCE-BB49AC4BD262}">
      <dsp:nvSpPr>
        <dsp:cNvPr id="0" name=""/>
        <dsp:cNvSpPr/>
      </dsp:nvSpPr>
      <dsp:spPr>
        <a:xfrm>
          <a:off x="0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Ridderveld West</a:t>
          </a:r>
        </a:p>
      </dsp:txBody>
      <dsp:txXfrm>
        <a:off x="0" y="1983004"/>
        <a:ext cx="1215189" cy="441659"/>
      </dsp:txXfrm>
    </dsp:sp>
    <dsp:sp modelId="{8DAF363B-C664-CF43-8BD1-74A610141531}">
      <dsp:nvSpPr>
        <dsp:cNvPr id="0" name=""/>
        <dsp:cNvSpPr/>
      </dsp:nvSpPr>
      <dsp:spPr>
        <a:xfrm>
          <a:off x="1215189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Ridderveld Oost</a:t>
          </a:r>
        </a:p>
      </dsp:txBody>
      <dsp:txXfrm>
        <a:off x="1215189" y="1983004"/>
        <a:ext cx="1215189" cy="441659"/>
      </dsp:txXfrm>
    </dsp:sp>
    <dsp:sp modelId="{442E5104-C21D-FD4D-9CB8-9807C0E99D9E}">
      <dsp:nvSpPr>
        <dsp:cNvPr id="0" name=""/>
        <dsp:cNvSpPr/>
      </dsp:nvSpPr>
      <dsp:spPr>
        <a:xfrm>
          <a:off x="243037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Planetenbuurt</a:t>
          </a:r>
        </a:p>
      </dsp:txBody>
      <dsp:txXfrm>
        <a:off x="2430378" y="1983004"/>
        <a:ext cx="1215189" cy="441659"/>
      </dsp:txXfrm>
    </dsp:sp>
    <dsp:sp modelId="{C3880739-5DEA-B842-9FB3-27E154DF1139}">
      <dsp:nvSpPr>
        <dsp:cNvPr id="0" name=""/>
        <dsp:cNvSpPr/>
      </dsp:nvSpPr>
      <dsp:spPr>
        <a:xfrm>
          <a:off x="364556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Zeeheldenbuurt Groene Dorp</a:t>
          </a:r>
        </a:p>
      </dsp:txBody>
      <dsp:txXfrm>
        <a:off x="3645568" y="1983004"/>
        <a:ext cx="1215189" cy="441659"/>
      </dsp:txXfrm>
    </dsp:sp>
    <dsp:sp modelId="{6F68A57E-A45B-F24B-817A-3C08B18C8C4D}">
      <dsp:nvSpPr>
        <dsp:cNvPr id="0" name=""/>
        <dsp:cNvSpPr/>
      </dsp:nvSpPr>
      <dsp:spPr>
        <a:xfrm>
          <a:off x="486075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Boskoop Buitengebied</a:t>
          </a:r>
        </a:p>
      </dsp:txBody>
      <dsp:txXfrm>
        <a:off x="4860758" y="1983004"/>
        <a:ext cx="1215189" cy="441659"/>
      </dsp:txXfrm>
    </dsp:sp>
    <dsp:sp modelId="{09A79C94-FB4C-D244-8869-B480FAA73FDE}">
      <dsp:nvSpPr>
        <dsp:cNvPr id="0" name=""/>
        <dsp:cNvSpPr/>
      </dsp:nvSpPr>
      <dsp:spPr>
        <a:xfrm>
          <a:off x="6075947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Rijnhaven Oost</a:t>
          </a:r>
        </a:p>
      </dsp:txBody>
      <dsp:txXfrm>
        <a:off x="6075947" y="1983004"/>
        <a:ext cx="1215189" cy="441659"/>
      </dsp:txXfrm>
    </dsp:sp>
    <dsp:sp modelId="{065F7435-934A-B445-A0AD-4A01E9D83474}">
      <dsp:nvSpPr>
        <dsp:cNvPr id="0" name=""/>
        <dsp:cNvSpPr/>
      </dsp:nvSpPr>
      <dsp:spPr>
        <a:xfrm>
          <a:off x="7291137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Boskoop West</a:t>
          </a:r>
        </a:p>
      </dsp:txBody>
      <dsp:txXfrm>
        <a:off x="7291137" y="1983004"/>
        <a:ext cx="1215189" cy="441659"/>
      </dsp:txXfrm>
    </dsp:sp>
    <dsp:sp modelId="{1DDF6CB9-7C6A-B14B-9DEF-2E4740CAD48D}">
      <dsp:nvSpPr>
        <dsp:cNvPr id="0" name=""/>
        <dsp:cNvSpPr/>
      </dsp:nvSpPr>
      <dsp:spPr>
        <a:xfrm>
          <a:off x="8506326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Burggooi</a:t>
          </a:r>
        </a:p>
      </dsp:txBody>
      <dsp:txXfrm>
        <a:off x="8506326" y="1983004"/>
        <a:ext cx="1215189" cy="441659"/>
      </dsp:txXfrm>
    </dsp:sp>
    <dsp:sp modelId="{39CC011B-6F1A-5A4C-B504-6F91EAEDBD32}">
      <dsp:nvSpPr>
        <dsp:cNvPr id="0" name=""/>
        <dsp:cNvSpPr/>
      </dsp:nvSpPr>
      <dsp:spPr>
        <a:xfrm rot="10800000">
          <a:off x="0" y="20401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" panose="02000000000000000000" pitchFamily="2" charset="0"/>
              <a:ea typeface="Roboto" panose="02000000000000000000" pitchFamily="2" charset="0"/>
            </a:rPr>
            <a:t>Gemeentebrede analyse</a:t>
          </a:r>
        </a:p>
      </dsp:txBody>
      <dsp:txXfrm rot="-10800000">
        <a:off x="0" y="20401"/>
        <a:ext cx="9721516" cy="518469"/>
      </dsp:txXfrm>
    </dsp:sp>
    <dsp:sp modelId="{AF841AFA-6198-8B4A-A393-890C67E287DB}">
      <dsp:nvSpPr>
        <dsp:cNvPr id="0" name=""/>
        <dsp:cNvSpPr/>
      </dsp:nvSpPr>
      <dsp:spPr>
        <a:xfrm>
          <a:off x="0" y="520289"/>
          <a:ext cx="9721516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Roboto" panose="02000000000000000000" pitchFamily="2" charset="0"/>
              <a:ea typeface="Roboto" panose="02000000000000000000" pitchFamily="2" charset="0"/>
            </a:rPr>
            <a:t>19 logische warmteclusters</a:t>
          </a:r>
        </a:p>
      </dsp:txBody>
      <dsp:txXfrm>
        <a:off x="0" y="520289"/>
        <a:ext cx="9721516" cy="441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8FCC2-AF82-9940-8B52-AEAE7CECF73E}">
      <dsp:nvSpPr>
        <dsp:cNvPr id="0" name=""/>
        <dsp:cNvSpPr/>
      </dsp:nvSpPr>
      <dsp:spPr>
        <a:xfrm>
          <a:off x="0" y="4389965"/>
          <a:ext cx="9721516" cy="960417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 Slab" pitchFamily="2" charset="0"/>
              <a:ea typeface="Roboto Slab" pitchFamily="2" charset="0"/>
            </a:rPr>
            <a:t>5 definitieve verkenningsbuurten</a:t>
          </a:r>
          <a:endParaRPr lang="en-US" sz="2000" kern="1200" dirty="0">
            <a:latin typeface="Roboto Slab" pitchFamily="2" charset="0"/>
            <a:ea typeface="Roboto Slab" pitchFamily="2" charset="0"/>
          </a:endParaRPr>
        </a:p>
      </dsp:txBody>
      <dsp:txXfrm>
        <a:off x="0" y="4389965"/>
        <a:ext cx="9721516" cy="518625"/>
      </dsp:txXfrm>
    </dsp:sp>
    <dsp:sp modelId="{72E6204F-FAB9-B44C-8D20-BF0A17811269}">
      <dsp:nvSpPr>
        <dsp:cNvPr id="0" name=""/>
        <dsp:cNvSpPr/>
      </dsp:nvSpPr>
      <dsp:spPr>
        <a:xfrm>
          <a:off x="1186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Planetenbuurt</a:t>
          </a:r>
        </a:p>
      </dsp:txBody>
      <dsp:txXfrm>
        <a:off x="1186" y="4889382"/>
        <a:ext cx="1943828" cy="441791"/>
      </dsp:txXfrm>
    </dsp:sp>
    <dsp:sp modelId="{3420260D-1924-6347-B3A2-D0BAA828F889}">
      <dsp:nvSpPr>
        <dsp:cNvPr id="0" name=""/>
        <dsp:cNvSpPr/>
      </dsp:nvSpPr>
      <dsp:spPr>
        <a:xfrm>
          <a:off x="1945015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Ridderveld West</a:t>
          </a:r>
        </a:p>
      </dsp:txBody>
      <dsp:txXfrm>
        <a:off x="1945015" y="4889382"/>
        <a:ext cx="1943828" cy="441791"/>
      </dsp:txXfrm>
    </dsp:sp>
    <dsp:sp modelId="{DA6FD0F8-D738-E944-BE0B-4A39F87E7C4E}">
      <dsp:nvSpPr>
        <dsp:cNvPr id="0" name=""/>
        <dsp:cNvSpPr/>
      </dsp:nvSpPr>
      <dsp:spPr>
        <a:xfrm>
          <a:off x="3888843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Burggooi</a:t>
          </a:r>
        </a:p>
      </dsp:txBody>
      <dsp:txXfrm>
        <a:off x="3888843" y="4889382"/>
        <a:ext cx="1943828" cy="441791"/>
      </dsp:txXfrm>
    </dsp:sp>
    <dsp:sp modelId="{D34CCBB4-048A-4949-A389-0D80F94CE5AD}">
      <dsp:nvSpPr>
        <dsp:cNvPr id="0" name=""/>
        <dsp:cNvSpPr/>
      </dsp:nvSpPr>
      <dsp:spPr>
        <a:xfrm>
          <a:off x="5832672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Zeeheldenbuurt   Groene Dorp</a:t>
          </a:r>
        </a:p>
      </dsp:txBody>
      <dsp:txXfrm>
        <a:off x="5832672" y="4889382"/>
        <a:ext cx="1943828" cy="441791"/>
      </dsp:txXfrm>
    </dsp:sp>
    <dsp:sp modelId="{82492475-3154-274A-9FEB-B2E9E3161E98}">
      <dsp:nvSpPr>
        <dsp:cNvPr id="0" name=""/>
        <dsp:cNvSpPr/>
      </dsp:nvSpPr>
      <dsp:spPr>
        <a:xfrm>
          <a:off x="7776500" y="4889382"/>
          <a:ext cx="1943828" cy="4417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Boskoop West</a:t>
          </a:r>
        </a:p>
      </dsp:txBody>
      <dsp:txXfrm>
        <a:off x="7776500" y="4889382"/>
        <a:ext cx="1943828" cy="441791"/>
      </dsp:txXfrm>
    </dsp:sp>
    <dsp:sp modelId="{63DB0E01-54F7-F14A-B814-1CDBEF942CCF}">
      <dsp:nvSpPr>
        <dsp:cNvPr id="0" name=""/>
        <dsp:cNvSpPr/>
      </dsp:nvSpPr>
      <dsp:spPr>
        <a:xfrm rot="10800000">
          <a:off x="0" y="2927250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6 voorlopige verkenningsbuurten</a:t>
          </a:r>
        </a:p>
      </dsp:txBody>
      <dsp:txXfrm rot="-10800000">
        <a:off x="0" y="2927250"/>
        <a:ext cx="9721516" cy="518469"/>
      </dsp:txXfrm>
    </dsp:sp>
    <dsp:sp modelId="{6CBAFFF0-BC7B-1340-9E99-AAC082144B58}">
      <dsp:nvSpPr>
        <dsp:cNvPr id="0" name=""/>
        <dsp:cNvSpPr/>
      </dsp:nvSpPr>
      <dsp:spPr>
        <a:xfrm>
          <a:off x="4746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Ridderveld West</a:t>
          </a:r>
        </a:p>
      </dsp:txBody>
      <dsp:txXfrm>
        <a:off x="4746" y="3445719"/>
        <a:ext cx="1618670" cy="441659"/>
      </dsp:txXfrm>
    </dsp:sp>
    <dsp:sp modelId="{552D677F-302B-AC43-8857-8B378EA22308}">
      <dsp:nvSpPr>
        <dsp:cNvPr id="0" name=""/>
        <dsp:cNvSpPr/>
      </dsp:nvSpPr>
      <dsp:spPr>
        <a:xfrm>
          <a:off x="1623417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Planetenbuurt</a:t>
          </a:r>
        </a:p>
      </dsp:txBody>
      <dsp:txXfrm>
        <a:off x="1623417" y="3445719"/>
        <a:ext cx="1618670" cy="441659"/>
      </dsp:txXfrm>
    </dsp:sp>
    <dsp:sp modelId="{3A6152D9-2792-A04F-8437-758CD184D774}">
      <dsp:nvSpPr>
        <dsp:cNvPr id="0" name=""/>
        <dsp:cNvSpPr/>
      </dsp:nvSpPr>
      <dsp:spPr>
        <a:xfrm>
          <a:off x="3242087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Zeeheldenbuurt Groene Dorp</a:t>
          </a:r>
        </a:p>
      </dsp:txBody>
      <dsp:txXfrm>
        <a:off x="3242087" y="3445719"/>
        <a:ext cx="1618670" cy="441659"/>
      </dsp:txXfrm>
    </dsp:sp>
    <dsp:sp modelId="{D830FA2F-0F48-334E-A5A5-CBDA74B2114C}">
      <dsp:nvSpPr>
        <dsp:cNvPr id="0" name=""/>
        <dsp:cNvSpPr/>
      </dsp:nvSpPr>
      <dsp:spPr>
        <a:xfrm>
          <a:off x="486075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Boskoop West</a:t>
          </a:r>
        </a:p>
      </dsp:txBody>
      <dsp:txXfrm>
        <a:off x="4860758" y="3445719"/>
        <a:ext cx="1618670" cy="441659"/>
      </dsp:txXfrm>
    </dsp:sp>
    <dsp:sp modelId="{D354CEB0-A360-4142-B7AC-4F1456BD723E}">
      <dsp:nvSpPr>
        <dsp:cNvPr id="0" name=""/>
        <dsp:cNvSpPr/>
      </dsp:nvSpPr>
      <dsp:spPr>
        <a:xfrm>
          <a:off x="647942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Burggooi</a:t>
          </a:r>
        </a:p>
      </dsp:txBody>
      <dsp:txXfrm>
        <a:off x="6479428" y="3445719"/>
        <a:ext cx="1618670" cy="441659"/>
      </dsp:txXfrm>
    </dsp:sp>
    <dsp:sp modelId="{2B28866B-0496-0246-BF2F-6E322D7DAF71}">
      <dsp:nvSpPr>
        <dsp:cNvPr id="0" name=""/>
        <dsp:cNvSpPr/>
      </dsp:nvSpPr>
      <dsp:spPr>
        <a:xfrm>
          <a:off x="8098098" y="3445719"/>
          <a:ext cx="1618670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Koudekerk aan den Rijn</a:t>
          </a:r>
        </a:p>
      </dsp:txBody>
      <dsp:txXfrm>
        <a:off x="8098098" y="3445719"/>
        <a:ext cx="1618670" cy="441659"/>
      </dsp:txXfrm>
    </dsp:sp>
    <dsp:sp modelId="{0B32F469-688A-9442-A23F-DD066A265C15}">
      <dsp:nvSpPr>
        <dsp:cNvPr id="0" name=""/>
        <dsp:cNvSpPr/>
      </dsp:nvSpPr>
      <dsp:spPr>
        <a:xfrm rot="10800000">
          <a:off x="0" y="1464534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 Slab" pitchFamily="2" charset="0"/>
              <a:ea typeface="Roboto Slab" pitchFamily="2" charset="0"/>
            </a:rPr>
            <a:t>8 kansrijke clusters</a:t>
          </a:r>
          <a:endParaRPr lang="en-US" sz="2000" kern="1200" dirty="0">
            <a:latin typeface="Roboto Slab" pitchFamily="2" charset="0"/>
            <a:ea typeface="Roboto Slab" pitchFamily="2" charset="0"/>
          </a:endParaRPr>
        </a:p>
      </dsp:txBody>
      <dsp:txXfrm rot="-10800000">
        <a:off x="0" y="1464534"/>
        <a:ext cx="9721516" cy="518469"/>
      </dsp:txXfrm>
    </dsp:sp>
    <dsp:sp modelId="{D7AACE8E-2FA3-994B-9FCE-BB49AC4BD262}">
      <dsp:nvSpPr>
        <dsp:cNvPr id="0" name=""/>
        <dsp:cNvSpPr/>
      </dsp:nvSpPr>
      <dsp:spPr>
        <a:xfrm>
          <a:off x="0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Ridderveld West</a:t>
          </a:r>
        </a:p>
      </dsp:txBody>
      <dsp:txXfrm>
        <a:off x="0" y="1983004"/>
        <a:ext cx="1215189" cy="441659"/>
      </dsp:txXfrm>
    </dsp:sp>
    <dsp:sp modelId="{8DAF363B-C664-CF43-8BD1-74A610141531}">
      <dsp:nvSpPr>
        <dsp:cNvPr id="0" name=""/>
        <dsp:cNvSpPr/>
      </dsp:nvSpPr>
      <dsp:spPr>
        <a:xfrm>
          <a:off x="1215189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Ridderveld Oost</a:t>
          </a:r>
        </a:p>
      </dsp:txBody>
      <dsp:txXfrm>
        <a:off x="1215189" y="1983004"/>
        <a:ext cx="1215189" cy="441659"/>
      </dsp:txXfrm>
    </dsp:sp>
    <dsp:sp modelId="{442E5104-C21D-FD4D-9CB8-9807C0E99D9E}">
      <dsp:nvSpPr>
        <dsp:cNvPr id="0" name=""/>
        <dsp:cNvSpPr/>
      </dsp:nvSpPr>
      <dsp:spPr>
        <a:xfrm>
          <a:off x="243037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Planetenbuurt</a:t>
          </a:r>
        </a:p>
      </dsp:txBody>
      <dsp:txXfrm>
        <a:off x="2430378" y="1983004"/>
        <a:ext cx="1215189" cy="441659"/>
      </dsp:txXfrm>
    </dsp:sp>
    <dsp:sp modelId="{C3880739-5DEA-B842-9FB3-27E154DF1139}">
      <dsp:nvSpPr>
        <dsp:cNvPr id="0" name=""/>
        <dsp:cNvSpPr/>
      </dsp:nvSpPr>
      <dsp:spPr>
        <a:xfrm>
          <a:off x="364556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Zeeheldenbuurt Groene Dorp</a:t>
          </a:r>
        </a:p>
      </dsp:txBody>
      <dsp:txXfrm>
        <a:off x="3645568" y="1983004"/>
        <a:ext cx="1215189" cy="441659"/>
      </dsp:txXfrm>
    </dsp:sp>
    <dsp:sp modelId="{6F68A57E-A45B-F24B-817A-3C08B18C8C4D}">
      <dsp:nvSpPr>
        <dsp:cNvPr id="0" name=""/>
        <dsp:cNvSpPr/>
      </dsp:nvSpPr>
      <dsp:spPr>
        <a:xfrm>
          <a:off x="4860758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Boskoop Buitengebied</a:t>
          </a:r>
        </a:p>
      </dsp:txBody>
      <dsp:txXfrm>
        <a:off x="4860758" y="1983004"/>
        <a:ext cx="1215189" cy="441659"/>
      </dsp:txXfrm>
    </dsp:sp>
    <dsp:sp modelId="{09A79C94-FB4C-D244-8869-B480FAA73FDE}">
      <dsp:nvSpPr>
        <dsp:cNvPr id="0" name=""/>
        <dsp:cNvSpPr/>
      </dsp:nvSpPr>
      <dsp:spPr>
        <a:xfrm>
          <a:off x="6075947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Rijnhaven Oost</a:t>
          </a:r>
        </a:p>
      </dsp:txBody>
      <dsp:txXfrm>
        <a:off x="6075947" y="1983004"/>
        <a:ext cx="1215189" cy="441659"/>
      </dsp:txXfrm>
    </dsp:sp>
    <dsp:sp modelId="{065F7435-934A-B445-A0AD-4A01E9D83474}">
      <dsp:nvSpPr>
        <dsp:cNvPr id="0" name=""/>
        <dsp:cNvSpPr/>
      </dsp:nvSpPr>
      <dsp:spPr>
        <a:xfrm>
          <a:off x="7291137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Boskoop West</a:t>
          </a:r>
        </a:p>
      </dsp:txBody>
      <dsp:txXfrm>
        <a:off x="7291137" y="1983004"/>
        <a:ext cx="1215189" cy="441659"/>
      </dsp:txXfrm>
    </dsp:sp>
    <dsp:sp modelId="{1DDF6CB9-7C6A-B14B-9DEF-2E4740CAD48D}">
      <dsp:nvSpPr>
        <dsp:cNvPr id="0" name=""/>
        <dsp:cNvSpPr/>
      </dsp:nvSpPr>
      <dsp:spPr>
        <a:xfrm>
          <a:off x="8506326" y="1983004"/>
          <a:ext cx="1215189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Burggooi</a:t>
          </a:r>
        </a:p>
      </dsp:txBody>
      <dsp:txXfrm>
        <a:off x="8506326" y="1983004"/>
        <a:ext cx="1215189" cy="441659"/>
      </dsp:txXfrm>
    </dsp:sp>
    <dsp:sp modelId="{39CC011B-6F1A-5A4C-B504-6F91EAEDBD32}">
      <dsp:nvSpPr>
        <dsp:cNvPr id="0" name=""/>
        <dsp:cNvSpPr/>
      </dsp:nvSpPr>
      <dsp:spPr>
        <a:xfrm rot="10800000">
          <a:off x="0" y="20401"/>
          <a:ext cx="9721516" cy="1477121"/>
        </a:xfrm>
        <a:prstGeom prst="upArrowCallou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Roboto" panose="02000000000000000000" pitchFamily="2" charset="0"/>
              <a:ea typeface="Roboto" panose="02000000000000000000" pitchFamily="2" charset="0"/>
            </a:rPr>
            <a:t>Gemeentebrede analyse</a:t>
          </a:r>
        </a:p>
      </dsp:txBody>
      <dsp:txXfrm rot="-10800000">
        <a:off x="0" y="20401"/>
        <a:ext cx="9721516" cy="518469"/>
      </dsp:txXfrm>
    </dsp:sp>
    <dsp:sp modelId="{AF841AFA-6198-8B4A-A393-890C67E287DB}">
      <dsp:nvSpPr>
        <dsp:cNvPr id="0" name=""/>
        <dsp:cNvSpPr/>
      </dsp:nvSpPr>
      <dsp:spPr>
        <a:xfrm>
          <a:off x="0" y="520289"/>
          <a:ext cx="9721516" cy="441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Roboto" panose="02000000000000000000" pitchFamily="2" charset="0"/>
              <a:ea typeface="Roboto" panose="02000000000000000000" pitchFamily="2" charset="0"/>
            </a:rPr>
            <a:t>19 logische warmteclusters</a:t>
          </a:r>
        </a:p>
      </dsp:txBody>
      <dsp:txXfrm>
        <a:off x="0" y="520289"/>
        <a:ext cx="9721516" cy="441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C75D67-A6B2-9940-AC0B-D09B83257A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9A7AE2-96C5-074D-A0D1-140CD8443B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CE7E-2421-FA45-B24A-8FA6F4B3BC13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1B63BB-17F6-764A-8515-B310007231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3A1836-FCD7-A249-8954-13964D768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0132-E8AA-8246-A615-0CF18BFAF7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30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6F10-03BA-42F0-8C34-C6B286CE1CE5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1DA2-2F79-469D-BDD6-22FFF739AB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39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8152-406B-4B3C-AA0D-7C9C83A48C4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6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0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7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C9ED9-7233-454C-BF39-AC18BAC17F2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1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8152-406B-4B3C-AA0D-7C9C83A48C4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5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C9ED9-7233-454C-BF39-AC18BAC17F2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0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61DA2-2F79-469D-BDD6-22FFF739AB6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79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6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6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7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1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9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E802-201E-48A4-A958-049B3F96C2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7992" cy="6880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788" y="4151312"/>
            <a:ext cx="10829365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B7C4E-7D26-4FE2-8A6D-ADDDD1B4286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16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DWT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51EB4BDA-6E42-6F4B-9F7C-A63EBD74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103" y="6003610"/>
            <a:ext cx="470941" cy="365125"/>
          </a:xfrm>
        </p:spPr>
        <p:txBody>
          <a:bodyPr/>
          <a:lstStyle/>
          <a:p>
            <a:fld id="{6B6CCE1C-DBC6-5B48-96A2-3ACE53A8661A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7" y="6270714"/>
            <a:ext cx="836302" cy="2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995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048000"/>
            <a:ext cx="9956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A612-F3EA-4FEB-8C1C-20D0FE4C3F26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5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582A-F29A-4892-BCDB-BEDDEBCD2CA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6E19-FFA1-405D-A297-A2ED9DFAF48C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6F7D-A6C4-49A3-9B66-7E76816D9B1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2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4673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91200" y="1981200"/>
            <a:ext cx="4673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B23C7-086A-4C24-9403-B36C7BB7CEAD}" type="datetime1">
              <a:rPr lang="nl-NL" smtClean="0"/>
              <a:t>01-06-2021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7390-E59C-4169-B358-5E00E113F1B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E9B8-1380-49CB-931D-5315DF01ECC1}" type="datetime1">
              <a:rPr lang="nl-NL" smtClean="0"/>
              <a:t>01-06-2021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EEB99-15D9-43BE-8168-AC996D23379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1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AB93-21BB-4930-A989-A051EEEFF6A7}" type="datetime1">
              <a:rPr lang="nl-NL" smtClean="0"/>
              <a:t>01-06-2021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A1C5-F61A-4B22-AABC-4CAF83CF8CE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8754-B614-4C72-BADA-BE571B055112}" type="datetime1">
              <a:rPr lang="nl-NL" smtClean="0"/>
              <a:t>01-06-2021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7CB1-1D57-4EE2-98FA-0B6A09BF6DC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7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6DE8-AA1A-4641-8F6B-7C7603954CB3}" type="datetime1">
              <a:rPr lang="nl-NL" smtClean="0"/>
              <a:t>01-06-2021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5728-1D2B-4F17-950B-3C23A802FB0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0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2BED-BA89-4E25-B62E-A5C7990AB6F4}" type="datetime1">
              <a:rPr lang="nl-NL" smtClean="0"/>
              <a:t>01-06-2021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C7A7-2ACD-42D7-85B9-0D43C7C699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BC2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16036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8BFE-45E1-4134-BD50-98545CC130BB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75C0-D014-49CF-8A2E-B6FA9F9E872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83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077200" y="609600"/>
            <a:ext cx="2387600" cy="50292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6959600" cy="5029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2A5A-E060-4AA6-A459-5E1A426F3340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8041-DBE7-474C-80AB-43606A90C2A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BC2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450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4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969" y="5410977"/>
            <a:ext cx="755125" cy="7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9F4AA3F-38FD-4A17-875D-204DFCA00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E12EFB-E113-46C7-B1C9-AD2E57008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398" y="688063"/>
            <a:ext cx="2109458" cy="910246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78B4F43-66B5-4691-B471-DB6BDE67E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6512" y="693289"/>
            <a:ext cx="6184900" cy="1452562"/>
          </a:xfrm>
        </p:spPr>
        <p:txBody>
          <a:bodyPr/>
          <a:lstStyle>
            <a:lvl1pPr marL="0" indent="0">
              <a:buNone/>
              <a:defRPr>
                <a:solidFill>
                  <a:srgbClr val="C1C1C2"/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nl-NL" dirty="0"/>
              <a:t>Titel presentatie optie 1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7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ge dia zonder pagin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75520" y="2084851"/>
            <a:ext cx="944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75520" y="3621021"/>
            <a:ext cx="85344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64800" y="6400800"/>
            <a:ext cx="1422400" cy="304800"/>
          </a:xfrm>
        </p:spPr>
        <p:txBody>
          <a:bodyPr/>
          <a:lstStyle>
            <a:lvl1pPr>
              <a:defRPr/>
            </a:lvl1pPr>
          </a:lstStyle>
          <a:p>
            <a:fld id="{F569C7EC-5595-4FBC-99D9-258E5C5CE32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176" name="Rectangle 1032"/>
          <p:cNvSpPr>
            <a:spLocks noChangeArrowheads="1"/>
          </p:cNvSpPr>
          <p:nvPr/>
        </p:nvSpPr>
        <p:spPr bwMode="auto">
          <a:xfrm>
            <a:off x="0" y="6629400"/>
            <a:ext cx="77216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/>
          </a:p>
        </p:txBody>
      </p:sp>
      <p:pic>
        <p:nvPicPr>
          <p:cNvPr id="9" name="Picture 1034" descr="P:\dosmac\present\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1" y="5541433"/>
            <a:ext cx="819151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fotobalk_7kolomme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0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8754-B614-4C72-BADA-BE571B055112}" type="datetime1">
              <a:rPr lang="nl-NL" smtClean="0"/>
              <a:t>01-06-2021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7CB1-1D57-4EE2-98FA-0B6A09BF6DC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6DD3-85E6-4EF7-9FB3-291BC9DEE979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5" r:id="rId6"/>
    <p:sldLayoutId id="2147483696" r:id="rId7"/>
    <p:sldLayoutId id="2147483697" r:id="rId8"/>
    <p:sldLayoutId id="2147483712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kern="1200">
          <a:solidFill>
            <a:srgbClr val="82BC29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955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955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D3D925-E2F1-4966-99F1-E31EE8306137}" type="datetime1">
              <a:rPr lang="nl-NL" sz="1400" smtClean="0">
                <a:latin typeface="Times New Roman" pitchFamily="18" charset="0"/>
              </a:rPr>
              <a:t>01-06-2021</a:t>
            </a:fld>
            <a:endParaRPr lang="nl-NL" sz="1400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4008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400">
              <a:solidFill>
                <a:srgbClr val="003353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69084" y="64008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10F1F-16F1-4283-800C-46DFDAFC7D31}" type="slidenum">
              <a:rPr lang="nl-NL" sz="1400">
                <a:solidFill>
                  <a:srgbClr val="003353"/>
                </a:solidFill>
                <a:latin typeface="Times New Roman" pitchFamily="18" charset="0"/>
                <a:ea typeface="ＭＳ Ｐゴシック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sz="1400">
              <a:solidFill>
                <a:srgbClr val="FFFFFF"/>
              </a:solidFill>
              <a:latin typeface="Times New Roman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0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53"/>
          </a:solidFill>
          <a:latin typeface="Lucida Sans Unicode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53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53"/>
          </a:solidFill>
          <a:latin typeface="+mn-lt"/>
          <a:ea typeface="ＭＳ Ｐゴシック" pitchFamily="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53"/>
          </a:solidFill>
          <a:latin typeface="+mn-lt"/>
          <a:ea typeface="ＭＳ Ｐゴシック" pitchFamily="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53"/>
          </a:solidFill>
          <a:latin typeface="+mn-lt"/>
          <a:ea typeface="ＭＳ Ｐゴシック" pitchFamily="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53"/>
          </a:solidFill>
          <a:latin typeface="+mn-lt"/>
          <a:ea typeface="ＭＳ Ｐゴシック" pitchFamily="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53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53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53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53"/>
          </a:solidFill>
          <a:latin typeface="+mn-lt"/>
          <a:ea typeface="ＭＳ Ｐゴシック" pitchFamily="1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6AA89F-C146-497C-A98C-A7190222B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72" y="-81936"/>
            <a:ext cx="12438743" cy="7021871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7869459-D552-4B5E-8657-D326F7C44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080" y="4293395"/>
            <a:ext cx="7870283" cy="335539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nl-NL" sz="22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Welkom bij de tweede meedenkgroep warmtetransitie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7627E6-B45B-4704-8A8E-8BEC98B33AE5}"/>
              </a:ext>
            </a:extLst>
          </p:cNvPr>
          <p:cNvSpPr txBox="1">
            <a:spLocks/>
          </p:cNvSpPr>
          <p:nvPr/>
        </p:nvSpPr>
        <p:spPr>
          <a:xfrm>
            <a:off x="2575186" y="4820159"/>
            <a:ext cx="6080177" cy="1650380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000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Controleer of uw microfoon uitstaat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nl-NL" sz="2000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 chat is </a:t>
            </a:r>
            <a:r>
              <a:rPr lang="nl-NL" sz="2000" b="1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niet</a:t>
            </a:r>
            <a:r>
              <a:rPr lang="nl-NL" sz="2000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bedoeld voor discussie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nl-NL" sz="2000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Stel uw vragen in de deelsessies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nl-NL" sz="2000" kern="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Interactie in de deelsessies 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351A443B-37DC-3F4D-BD61-0A1A2C2BD52C}"/>
              </a:ext>
            </a:extLst>
          </p:cNvPr>
          <p:cNvSpPr txBox="1">
            <a:spLocks/>
          </p:cNvSpPr>
          <p:nvPr/>
        </p:nvSpPr>
        <p:spPr>
          <a:xfrm>
            <a:off x="785080" y="3063361"/>
            <a:ext cx="2290630" cy="77585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C1C1C2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Gespreksleider: </a:t>
            </a:r>
          </a:p>
          <a:p>
            <a:r>
              <a:rPr lang="nl-NL" sz="22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Johan Simon</a:t>
            </a: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C3CE607E-7B7F-1344-A338-CE1C9594EEB3}"/>
              </a:ext>
            </a:extLst>
          </p:cNvPr>
          <p:cNvSpPr txBox="1">
            <a:spLocks/>
          </p:cNvSpPr>
          <p:nvPr/>
        </p:nvSpPr>
        <p:spPr>
          <a:xfrm>
            <a:off x="9554735" y="47833"/>
            <a:ext cx="2637265" cy="77585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C1C1C2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 naar menti.com:</a:t>
            </a:r>
          </a:p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8286014 </a:t>
            </a:r>
          </a:p>
        </p:txBody>
      </p:sp>
    </p:spTree>
    <p:extLst>
      <p:ext uri="{BB962C8B-B14F-4D97-AF65-F5344CB8AC3E}">
        <p14:creationId xmlns:p14="http://schemas.microsoft.com/office/powerpoint/2010/main" val="237773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7378F-6E3F-4F69-9168-1A0EA33A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Terugblik 2e meedenkgroep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2CA719B-F345-44BB-B3E8-36F7A3F4A2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144" y="1472375"/>
            <a:ext cx="4792338" cy="3936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Resultaten meedenkgroep</a:t>
            </a:r>
            <a:b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Ook stimuleren nieuwbouw</a:t>
            </a:r>
            <a:b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Meer en beter inwoners betrekken: zorgen over heldere communicatie en gevolgen inwoners</a:t>
            </a: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Zorgen over warmtenet: wat zijn voor – en nadelen? Participatie in warmtenet een optie ?</a:t>
            </a: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Kennis delen met inwoners (gluren  bij de buren). Handreiking 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09ECB77-FA5D-434A-A3FC-816E78FB7656}"/>
              </a:ext>
            </a:extLst>
          </p:cNvPr>
          <p:cNvSpPr txBox="1"/>
          <p:nvPr/>
        </p:nvSpPr>
        <p:spPr>
          <a:xfrm>
            <a:off x="5630538" y="1548036"/>
            <a:ext cx="6142821" cy="3785652"/>
          </a:xfrm>
          <a:prstGeom prst="rect">
            <a:avLst/>
          </a:prstGeom>
          <a:solidFill>
            <a:srgbClr val="98C55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Uitwerking TVW</a:t>
            </a:r>
            <a:br>
              <a:rPr lang="nl-NL" sz="2000" dirty="0"/>
            </a:b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Apart beleidstraject: niet in TVW </a:t>
            </a:r>
          </a:p>
          <a:p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Betere communicatie / meer kanalen benutten.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Helder verhaal / Q&amp;A: inwonerspanel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Goede voorbeelden in etalage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Betrekken inwoners bij uitwerking beleid: benutten expertise</a:t>
            </a:r>
            <a:endParaRPr lang="nl-NL" sz="12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0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D14A9-ADC0-4AFF-99B4-5C0046F8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Terugblik </a:t>
            </a: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nl-NL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meedenkgroep</a:t>
            </a:r>
            <a:b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sz="3100" dirty="0">
                <a:solidFill>
                  <a:srgbClr val="70AD4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Verkenningsbuurten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83FDF-DF07-463C-A9ED-FE72A8FE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C2E9D4C-5CC7-4F27-872C-145C08F672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1452" y="1955018"/>
            <a:ext cx="9279467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Koudekerk ad Rijn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Kansen nieuwbouw / enthousiast dorpsoverleg / actief verenigingsleven/kansen </a:t>
            </a:r>
            <a:r>
              <a:rPr lang="nl-NL" sz="1800" dirty="0" err="1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aquathermie</a:t>
            </a: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Ridderveld-West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Waarom geen </a:t>
            </a:r>
            <a:r>
              <a:rPr lang="nl-NL" sz="1800" dirty="0" err="1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Burgtenbuurt</a:t>
            </a: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of Weidebloemenbuurt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Verwerken in TVW: goede argumentatie selectie / exacte afbakening van verkenningsbuurten later in traject / TVW wordt 5 jaarlijks herzien</a:t>
            </a:r>
          </a:p>
          <a:p>
            <a:endParaRPr lang="nl-NL" sz="1800" b="1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Zeeheldenbuurt / Tolstraat / Groene Dorp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Duurzaamheid koppelen aan leefbaarheid en sociale cohesie </a:t>
            </a:r>
            <a:b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sz="18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de wijk</a:t>
            </a:r>
          </a:p>
          <a:p>
            <a:pPr marL="0" indent="0">
              <a:buNone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698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D14A9-ADC0-4AFF-99B4-5C0046F8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Terugblik </a:t>
            </a: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nl-NL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meedenkgroep</a:t>
            </a:r>
            <a:b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sz="3100" dirty="0">
                <a:solidFill>
                  <a:srgbClr val="70AD4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Verkenningsbuurten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83FDF-DF07-463C-A9ED-FE72A8FE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C2E9D4C-5CC7-4F27-872C-145C08F672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4000" y="1667933"/>
            <a:ext cx="955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DE51AEC-AB8C-48A7-B9D6-952E371939B1}"/>
              </a:ext>
            </a:extLst>
          </p:cNvPr>
          <p:cNvSpPr txBox="1">
            <a:spLocks/>
          </p:cNvSpPr>
          <p:nvPr/>
        </p:nvSpPr>
        <p:spPr bwMode="auto">
          <a:xfrm>
            <a:off x="558532" y="1752600"/>
            <a:ext cx="9576068" cy="427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53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indent="0">
              <a:buFontTx/>
              <a:buNone/>
            </a:pPr>
            <a:endParaRPr lang="nl-NL" sz="2000" kern="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nl-NL" sz="2000" b="1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Burggooi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Aanname draagkrachtige inwoners / uitwerking individueel	</a:t>
            </a:r>
            <a:endParaRPr lang="nl-NL" sz="2000" kern="1200" dirty="0"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  <a:sym typeface="Wingdings" panose="05000000000000000000" pitchFamily="2" charset="2"/>
              </a:rPr>
              <a:t>Voordeel verkenningswijk: alles wordt uitgerekend / uitgezocht </a:t>
            </a:r>
          </a:p>
          <a:p>
            <a:pPr marL="0" indent="0">
              <a:buFontTx/>
              <a:buNone/>
            </a:pPr>
            <a:endParaRPr lang="nl-NL" sz="2000" kern="1200" dirty="0"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0" indent="0">
              <a:buFontTx/>
              <a:buNone/>
            </a:pPr>
            <a:r>
              <a:rPr lang="nl-NL" sz="2000" b="1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Boskoop-West</a:t>
            </a:r>
          </a:p>
          <a:p>
            <a:r>
              <a:rPr lang="nl-NL" sz="2000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Aandachtspunt isolatie: focus niet alleen op aardgasvrij</a:t>
            </a:r>
          </a:p>
          <a:p>
            <a:r>
              <a:rPr lang="nl-NL" sz="2000" kern="1200" dirty="0"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Trek lering uit kleinschalige pilot Waddinxveen ‘warmte uit Gouwe’</a:t>
            </a:r>
          </a:p>
        </p:txBody>
      </p:sp>
    </p:spTree>
    <p:extLst>
      <p:ext uri="{BB962C8B-B14F-4D97-AF65-F5344CB8AC3E}">
        <p14:creationId xmlns:p14="http://schemas.microsoft.com/office/powerpoint/2010/main" val="283614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4CE29A-4647-4EEB-8B28-E85F1091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E75FE6A4-5659-4586-9874-493E20E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73" y="824154"/>
            <a:ext cx="9462070" cy="55766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ea typeface="ＭＳ Ｐゴシック" pitchFamily="1" charset="-128"/>
              <a:cs typeface="Lucida Sans Unicode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Meedenkgroep naar een krachtige inwonersraad ? (denktank? klankbordgroep?)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  <a:cs typeface="Lucida Sans Unicode" panose="020B0602030504020204" pitchFamily="34" charset="0"/>
              </a:rPr>
              <a:t>Een groep of groepen (de </a:t>
            </a:r>
            <a:r>
              <a:rPr lang="nl-NL" sz="2000" dirty="0" err="1">
                <a:latin typeface="+mj-lt"/>
                <a:cs typeface="Lucida Sans Unicode" panose="020B0602030504020204" pitchFamily="34" charset="0"/>
              </a:rPr>
              <a:t>warmtetransitieraad</a:t>
            </a:r>
            <a:r>
              <a:rPr lang="nl-NL" sz="2000" dirty="0">
                <a:latin typeface="+mj-lt"/>
                <a:cs typeface="Lucida Sans Unicode" panose="020B0602030504020204" pitchFamily="34" charset="0"/>
              </a:rPr>
              <a:t> ?) die samen met gemeente en stakeholders werken aan de buurtuitvoeringsplannen en aan een algemene strategie voor de niet-verkenningsbuurten: 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adviseert gevraagd en ongevraagd over de – stappen in – de warmtetransitie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brengt deskundigheid in op zowel technisch als participatief gebied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heeft een ambassadeursfunctie voor wijken en buurten</a:t>
            </a:r>
          </a:p>
          <a:p>
            <a:pPr lvl="1" indent="-342900"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werkt samen aan projecten in buurten en wijken</a:t>
            </a:r>
          </a:p>
          <a:p>
            <a:endParaRPr lang="nl-NL" sz="2000" dirty="0">
              <a:solidFill>
                <a:srgbClr val="003353"/>
              </a:solidFill>
              <a:latin typeface="+mj-lt"/>
              <a:ea typeface="ＭＳ Ｐゴシック" pitchFamily="1" charset="-128"/>
              <a:cs typeface="Lucida Sans Unicode" panose="020B0602030504020204" pitchFamily="34" charset="0"/>
            </a:endParaRPr>
          </a:p>
          <a:p>
            <a:r>
              <a:rPr lang="nl-NL" sz="2000" dirty="0">
                <a:solidFill>
                  <a:srgbClr val="003353"/>
                </a:solidFill>
                <a:latin typeface="+mj-lt"/>
                <a:ea typeface="ＭＳ Ｐゴシック" pitchFamily="1" charset="-128"/>
                <a:cs typeface="Lucida Sans Unicode" panose="020B0602030504020204" pitchFamily="34" charset="0"/>
              </a:rPr>
              <a:t>Hoe vindt u dat we verder zouden kunnen gaan in de samenwerking ?</a:t>
            </a:r>
          </a:p>
          <a:p>
            <a:pPr marL="0" indent="0">
              <a:buNone/>
            </a:pPr>
            <a:endParaRPr lang="nl-NL" sz="1800" i="1" dirty="0">
              <a:solidFill>
                <a:srgbClr val="003353"/>
              </a:solidFill>
              <a:latin typeface="+mj-lt"/>
              <a:ea typeface="ＭＳ Ｐゴシック" pitchFamily="1" charset="-128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nl-NL" sz="1800" i="1" dirty="0">
                <a:solidFill>
                  <a:srgbClr val="003353"/>
                </a:solidFill>
                <a:latin typeface="+mj-lt"/>
                <a:ea typeface="ＭＳ Ｐゴシック" pitchFamily="1" charset="-128"/>
                <a:cs typeface="Lucida Sans Unicode" panose="020B0602030504020204" pitchFamily="34" charset="0"/>
              </a:rPr>
              <a:t>Expertise en kennis van buiten naar binnen. </a:t>
            </a:r>
            <a:br>
              <a:rPr lang="nl-NL" sz="1800" i="1" dirty="0">
                <a:solidFill>
                  <a:srgbClr val="003353"/>
                </a:solidFill>
                <a:latin typeface="+mj-lt"/>
                <a:ea typeface="ＭＳ Ｐゴシック" pitchFamily="1" charset="-128"/>
                <a:cs typeface="Lucida Sans Unicode" panose="020B0602030504020204" pitchFamily="34" charset="0"/>
              </a:rPr>
            </a:br>
            <a:r>
              <a:rPr lang="nl-NL" sz="1800" i="1" dirty="0">
                <a:latin typeface="+mj-lt"/>
                <a:cs typeface="Lucida Sans Unicode" panose="020B0602030504020204" pitchFamily="34" charset="0"/>
              </a:rPr>
              <a:t>W</a:t>
            </a:r>
            <a:r>
              <a:rPr lang="nl-NL" sz="1800" i="1" dirty="0">
                <a:solidFill>
                  <a:srgbClr val="003353"/>
                </a:solidFill>
                <a:latin typeface="+mj-lt"/>
                <a:ea typeface="ＭＳ Ｐゴシック" pitchFamily="1" charset="-128"/>
                <a:cs typeface="Lucida Sans Unicode" panose="020B0602030504020204" pitchFamily="34" charset="0"/>
              </a:rPr>
              <a:t>e kunnen het niet alleen!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4E359C-BC6F-4F3B-958C-412A2AF8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79" y="162187"/>
            <a:ext cx="7462520" cy="915035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Hoe verder met de meedenkgroep?</a:t>
            </a:r>
            <a:br>
              <a:rPr lang="nl-NL" sz="32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sz="2700" i="1" dirty="0">
                <a:solidFill>
                  <a:srgbClr val="70AD47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Van meedenken naar meedoen (na TVW)</a:t>
            </a:r>
          </a:p>
        </p:txBody>
      </p:sp>
    </p:spTree>
    <p:extLst>
      <p:ext uri="{BB962C8B-B14F-4D97-AF65-F5344CB8AC3E}">
        <p14:creationId xmlns:p14="http://schemas.microsoft.com/office/powerpoint/2010/main" val="353316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3AF01-D7B3-43FD-9FC8-9DBD12833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/>
              <a:t>Verkenningsbuurten en uitvoeringsstrategie</a:t>
            </a:r>
            <a:br>
              <a:rPr lang="nl-NL" sz="3200" dirty="0"/>
            </a:br>
            <a:r>
              <a:rPr lang="nl-NL" sz="3200" dirty="0"/>
              <a:t>Gemeente Alphen aan den Rijn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760E04-E8C4-4E7F-9E13-F318B4AB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5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43478" y="369110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Proces naar verkenningsbuurten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162004-6643-994A-B706-B7232447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780592"/>
              </p:ext>
            </p:extLst>
          </p:nvPr>
        </p:nvGraphicFramePr>
        <p:xfrm>
          <a:off x="1072315" y="1348352"/>
          <a:ext cx="9721516" cy="535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2378CAA4-CABE-A14E-A199-9111B37921BF}"/>
              </a:ext>
            </a:extLst>
          </p:cNvPr>
          <p:cNvSpPr txBox="1"/>
          <p:nvPr/>
        </p:nvSpPr>
        <p:spPr>
          <a:xfrm>
            <a:off x="3270681" y="2519931"/>
            <a:ext cx="23501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enquête  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353396-27BB-0941-ABAE-F141F48012B5}"/>
              </a:ext>
            </a:extLst>
          </p:cNvPr>
          <p:cNvSpPr txBox="1"/>
          <p:nvPr/>
        </p:nvSpPr>
        <p:spPr>
          <a:xfrm>
            <a:off x="3457190" y="2286848"/>
            <a:ext cx="2160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Multicriteria-analyse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00AD284-A11A-FB48-9620-BF1CB20B0AF6}"/>
              </a:ext>
            </a:extLst>
          </p:cNvPr>
          <p:cNvSpPr txBox="1"/>
          <p:nvPr/>
        </p:nvSpPr>
        <p:spPr>
          <a:xfrm>
            <a:off x="3262468" y="3878259"/>
            <a:ext cx="23553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sessie 2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C17E9E-0F0A-804C-8639-7EE22BDBCA51}"/>
              </a:ext>
            </a:extLst>
          </p:cNvPr>
          <p:cNvSpPr txBox="1"/>
          <p:nvPr/>
        </p:nvSpPr>
        <p:spPr>
          <a:xfrm>
            <a:off x="6548316" y="2404542"/>
            <a:ext cx="2671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sessie 1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3C83A9-5FDD-7F47-9947-34BE7189F2C0}"/>
              </a:ext>
            </a:extLst>
          </p:cNvPr>
          <p:cNvSpPr txBox="1"/>
          <p:nvPr/>
        </p:nvSpPr>
        <p:spPr>
          <a:xfrm>
            <a:off x="6548316" y="3878259"/>
            <a:ext cx="2355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Projectgroep stakeholders 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5991DA-FF91-1D4D-A173-F3D2F5A7BF85}"/>
              </a:ext>
            </a:extLst>
          </p:cNvPr>
          <p:cNvSpPr txBox="1"/>
          <p:nvPr/>
        </p:nvSpPr>
        <p:spPr>
          <a:xfrm>
            <a:off x="3358902" y="5349347"/>
            <a:ext cx="22589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Meedenkgroep 2 (fasering)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56A0ECE-A1D4-6B45-87B2-1F835BE725B7}"/>
              </a:ext>
            </a:extLst>
          </p:cNvPr>
          <p:cNvSpPr txBox="1"/>
          <p:nvPr/>
        </p:nvSpPr>
        <p:spPr>
          <a:xfrm>
            <a:off x="6548316" y="5295788"/>
            <a:ext cx="2160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Tech-eco analyse FACTON</a:t>
            </a:r>
          </a:p>
        </p:txBody>
      </p:sp>
    </p:spTree>
    <p:extLst>
      <p:ext uri="{BB962C8B-B14F-4D97-AF65-F5344CB8AC3E}">
        <p14:creationId xmlns:p14="http://schemas.microsoft.com/office/powerpoint/2010/main" val="50992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43478" y="369110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Analyse FAKTON – Totale Kosten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1B4355-28CA-3840-9676-DEE781390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62" y="1716474"/>
            <a:ext cx="9416189" cy="39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17269" y="465406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Analyse FAKTON – CO2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CF13BB-D0DB-EA4B-A254-4D9866676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87" y="1832185"/>
            <a:ext cx="9389327" cy="40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17269" y="465406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Analyse FAKTON – Conclusie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0601DC-2FC7-E143-AB37-96F286DF1E1E}"/>
              </a:ext>
            </a:extLst>
          </p:cNvPr>
          <p:cNvSpPr txBox="1">
            <a:spLocks/>
          </p:cNvSpPr>
          <p:nvPr/>
        </p:nvSpPr>
        <p:spPr>
          <a:xfrm>
            <a:off x="1444487" y="1610840"/>
            <a:ext cx="7354956" cy="4005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Oplossingsrichting</a:t>
            </a:r>
          </a:p>
          <a:p>
            <a:pPr>
              <a:buSzPct val="110000"/>
              <a:defRPr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Warmtenet in Ridderveld-West, Zeeheldenbuurt en Boskoop-West</a:t>
            </a:r>
          </a:p>
          <a:p>
            <a:pPr>
              <a:buSzPct val="110000"/>
              <a:defRPr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Individuele All-Electric oplossing in Burggooi</a:t>
            </a:r>
          </a:p>
          <a:p>
            <a:pPr>
              <a:buSzPct val="110000"/>
              <a:defRPr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Geen duidelijke richting in Koudekerk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nl-NL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Kosten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Ridderveld West en Zeeheldenbuurt goedkoper</a:t>
            </a: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CO2 besparing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Meer CO2 besparing verwacht in Boskoop-West en Koudekerk a/d Rijn</a:t>
            </a: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1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43478" y="369110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Overige overwegingen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A631E9-8CFB-F94A-BC43-B1CCE8FE2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80" y="3087756"/>
            <a:ext cx="3987937" cy="2824789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EC8C72A-B809-244B-B55D-A50D97E4EBCA}"/>
              </a:ext>
            </a:extLst>
          </p:cNvPr>
          <p:cNvSpPr txBox="1">
            <a:spLocks/>
          </p:cNvSpPr>
          <p:nvPr/>
        </p:nvSpPr>
        <p:spPr>
          <a:xfrm>
            <a:off x="1431235" y="1426190"/>
            <a:ext cx="6202017" cy="4005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Boskoop-West</a:t>
            </a:r>
          </a:p>
          <a:p>
            <a:pPr>
              <a:buSzPct val="110000"/>
              <a:defRPr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Belangrijk om een dorp mee te nemen – niet alleen focus op kern Alphen</a:t>
            </a:r>
          </a:p>
          <a:p>
            <a:pPr>
              <a:buSzPct val="110000"/>
              <a:defRPr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Congestiegebied elektranet: uitvoering na 2025 (maar verkenning kan starten op korte termijn)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nl-NL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Zeeheldenbuurt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Koppeling met transformatieproject Rijnhaven Oost en bedrijventerrein naast Rijnhaven</a:t>
            </a: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nl-NL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Koudekerk aan den Rijn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Gasleiding wordt vervangen op korte termijn </a:t>
            </a: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 op langere termijn aardgasvrij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Nu beginnen met hybride oplossing</a:t>
            </a:r>
            <a:endParaRPr lang="nl-NL"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SzPct val="110000"/>
            </a:pPr>
            <a:endParaRPr lang="nl-NL" sz="1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4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C869E-DB47-4370-8EB2-F03BD9BC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190D0-FDA2-4108-87D3-358DDEA1D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40570"/>
            <a:ext cx="9765553" cy="3657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latin typeface="Roboto Slab"/>
                <a:ea typeface="Roboto Slab" pitchFamily="2" charset="0"/>
                <a:cs typeface="+mj-cs"/>
              </a:rPr>
              <a:t>Opening wethouder Erik van Zuylen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latin typeface="Roboto Slab"/>
                <a:ea typeface="Roboto Slab" pitchFamily="2" charset="0"/>
                <a:cs typeface="+mj-cs"/>
              </a:rPr>
              <a:t>Terugblik tweede meedenkgroep (maart 2020)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latin typeface="Roboto Slab"/>
                <a:ea typeface="Roboto Slab" pitchFamily="2" charset="0"/>
                <a:cs typeface="+mj-cs"/>
              </a:rPr>
              <a:t>Update verkenningsbuurten en uitvoeringsstrategie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dirty="0">
                <a:latin typeface="Roboto Slab"/>
                <a:ea typeface="Roboto Slab" pitchFamily="2" charset="0"/>
                <a:cs typeface="+mj-cs"/>
              </a:rPr>
              <a:t>Aanbod gemeente en presentatie Duurzaam Warmteproject Planetenbuurt</a:t>
            </a:r>
            <a:endParaRPr lang="nl-NL" sz="2800" dirty="0">
              <a:latin typeface="Roboto Slab"/>
              <a:ea typeface="Roboto Slab" pitchFamily="2" charset="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latin typeface="Roboto Slab"/>
                <a:ea typeface="Roboto Slab" pitchFamily="2" charset="0"/>
                <a:cs typeface="+mj-cs"/>
              </a:rPr>
              <a:t>Deelgroepen over uitvoeringsstrategie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NL" sz="2800" dirty="0">
                <a:latin typeface="Roboto Slab"/>
                <a:ea typeface="Roboto Slab" pitchFamily="2" charset="0"/>
                <a:cs typeface="+mj-cs"/>
              </a:rPr>
              <a:t>Uitkomsten en vervolgstappen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992676-B5F4-40C5-8421-DD03E40E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11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43478" y="369110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Proces naar verkenningsbuurten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162004-6643-994A-B706-B7232447B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278161"/>
              </p:ext>
            </p:extLst>
          </p:nvPr>
        </p:nvGraphicFramePr>
        <p:xfrm>
          <a:off x="1072315" y="1348352"/>
          <a:ext cx="9721516" cy="535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2378CAA4-CABE-A14E-A199-9111B37921BF}"/>
              </a:ext>
            </a:extLst>
          </p:cNvPr>
          <p:cNvSpPr txBox="1"/>
          <p:nvPr/>
        </p:nvSpPr>
        <p:spPr>
          <a:xfrm>
            <a:off x="3270681" y="2519931"/>
            <a:ext cx="23501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enquête  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353396-27BB-0941-ABAE-F141F48012B5}"/>
              </a:ext>
            </a:extLst>
          </p:cNvPr>
          <p:cNvSpPr txBox="1"/>
          <p:nvPr/>
        </p:nvSpPr>
        <p:spPr>
          <a:xfrm>
            <a:off x="3457190" y="2286848"/>
            <a:ext cx="2160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Multicriteria-analyse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00AD284-A11A-FB48-9620-BF1CB20B0AF6}"/>
              </a:ext>
            </a:extLst>
          </p:cNvPr>
          <p:cNvSpPr txBox="1"/>
          <p:nvPr/>
        </p:nvSpPr>
        <p:spPr>
          <a:xfrm>
            <a:off x="3262468" y="3878259"/>
            <a:ext cx="23553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sessie 2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C17E9E-0F0A-804C-8639-7EE22BDBCA51}"/>
              </a:ext>
            </a:extLst>
          </p:cNvPr>
          <p:cNvSpPr txBox="1"/>
          <p:nvPr/>
        </p:nvSpPr>
        <p:spPr>
          <a:xfrm>
            <a:off x="6548316" y="2404542"/>
            <a:ext cx="2671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Gemeentebrede sessie 1</a:t>
            </a:r>
            <a:endParaRPr lang="en-US" sz="13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3C83A9-5FDD-7F47-9947-34BE7189F2C0}"/>
              </a:ext>
            </a:extLst>
          </p:cNvPr>
          <p:cNvSpPr txBox="1"/>
          <p:nvPr/>
        </p:nvSpPr>
        <p:spPr>
          <a:xfrm>
            <a:off x="6548316" y="3878259"/>
            <a:ext cx="2355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Projectgroep stakeholders 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5991DA-FF91-1D4D-A173-F3D2F5A7BF85}"/>
              </a:ext>
            </a:extLst>
          </p:cNvPr>
          <p:cNvSpPr txBox="1"/>
          <p:nvPr/>
        </p:nvSpPr>
        <p:spPr>
          <a:xfrm>
            <a:off x="3358902" y="5349347"/>
            <a:ext cx="22589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latin typeface="Roboto" panose="02000000000000000000" pitchFamily="2" charset="0"/>
                <a:ea typeface="Roboto" panose="02000000000000000000" pitchFamily="2" charset="0"/>
              </a:rPr>
              <a:t>Meedenkgroep 2 (fasering)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56A0ECE-A1D4-6B45-87B2-1F835BE725B7}"/>
              </a:ext>
            </a:extLst>
          </p:cNvPr>
          <p:cNvSpPr txBox="1"/>
          <p:nvPr/>
        </p:nvSpPr>
        <p:spPr>
          <a:xfrm>
            <a:off x="6548316" y="5295788"/>
            <a:ext cx="21606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Roboto" panose="02000000000000000000" pitchFamily="2" charset="0"/>
                <a:ea typeface="Roboto" panose="02000000000000000000" pitchFamily="2" charset="0"/>
              </a:rPr>
              <a:t>Tech-eco analyse FACTON</a:t>
            </a:r>
          </a:p>
        </p:txBody>
      </p:sp>
    </p:spTree>
    <p:extLst>
      <p:ext uri="{BB962C8B-B14F-4D97-AF65-F5344CB8AC3E}">
        <p14:creationId xmlns:p14="http://schemas.microsoft.com/office/powerpoint/2010/main" val="3474096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>
            <a:extLst>
              <a:ext uri="{FF2B5EF4-FFF2-40B4-BE49-F238E27FC236}">
                <a16:creationId xmlns:a16="http://schemas.microsoft.com/office/drawing/2014/main" id="{110D03DC-D04C-4448-85D9-B0F756662BD8}"/>
              </a:ext>
            </a:extLst>
          </p:cNvPr>
          <p:cNvSpPr txBox="1">
            <a:spLocks/>
          </p:cNvSpPr>
          <p:nvPr/>
        </p:nvSpPr>
        <p:spPr>
          <a:xfrm>
            <a:off x="943478" y="369110"/>
            <a:ext cx="11274731" cy="969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Uitvoeringsstrategie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F8DE83B-EEA8-3946-B956-D2089AE97C21}"/>
              </a:ext>
            </a:extLst>
          </p:cNvPr>
          <p:cNvGrpSpPr/>
          <p:nvPr/>
        </p:nvGrpSpPr>
        <p:grpSpPr>
          <a:xfrm>
            <a:off x="836507" y="2288120"/>
            <a:ext cx="10686604" cy="3499788"/>
            <a:chOff x="4169651" y="1898820"/>
            <a:chExt cx="7706927" cy="2523965"/>
          </a:xfrm>
        </p:grpSpPr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5ED98EDD-375A-AC4B-927C-03CABCF2689E}"/>
                </a:ext>
              </a:extLst>
            </p:cNvPr>
            <p:cNvSpPr/>
            <p:nvPr/>
          </p:nvSpPr>
          <p:spPr>
            <a:xfrm>
              <a:off x="4169651" y="1898820"/>
              <a:ext cx="1818127" cy="1486813"/>
            </a:xfrm>
            <a:prstGeom prst="roundRect">
              <a:avLst/>
            </a:prstGeom>
            <a:solidFill>
              <a:srgbClr val="578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Aanpak </a:t>
              </a:r>
              <a:b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Verkenningsbuurten</a:t>
              </a:r>
            </a:p>
          </p:txBody>
        </p:sp>
        <p:sp>
          <p:nvSpPr>
            <p:cNvPr id="6" name="Afgeronde rechthoek 5">
              <a:extLst>
                <a:ext uri="{FF2B5EF4-FFF2-40B4-BE49-F238E27FC236}">
                  <a16:creationId xmlns:a16="http://schemas.microsoft.com/office/drawing/2014/main" id="{43E1C0BF-C307-8842-8A3A-0A9A91562ED5}"/>
                </a:ext>
              </a:extLst>
            </p:cNvPr>
            <p:cNvSpPr/>
            <p:nvPr/>
          </p:nvSpPr>
          <p:spPr>
            <a:xfrm>
              <a:off x="6132584" y="1898820"/>
              <a:ext cx="1818127" cy="1486813"/>
            </a:xfrm>
            <a:prstGeom prst="roundRect">
              <a:avLst/>
            </a:prstGeom>
            <a:solidFill>
              <a:srgbClr val="659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Gemeentebrede aanpak</a:t>
              </a:r>
            </a:p>
          </p:txBody>
        </p:sp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217E79AE-710B-A04E-9307-2E5689249FA2}"/>
                </a:ext>
              </a:extLst>
            </p:cNvPr>
            <p:cNvSpPr/>
            <p:nvPr/>
          </p:nvSpPr>
          <p:spPr>
            <a:xfrm>
              <a:off x="8079428" y="1898820"/>
              <a:ext cx="1818127" cy="1486813"/>
            </a:xfrm>
            <a:prstGeom prst="roundRect">
              <a:avLst/>
            </a:prstGeom>
            <a:solidFill>
              <a:srgbClr val="74A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Aanpak Bedrijven &amp; Utiliteitsbouw</a:t>
              </a:r>
            </a:p>
          </p:txBody>
        </p:sp>
        <p:sp>
          <p:nvSpPr>
            <p:cNvPr id="8" name="Afgeronde rechthoek 7">
              <a:extLst>
                <a:ext uri="{FF2B5EF4-FFF2-40B4-BE49-F238E27FC236}">
                  <a16:creationId xmlns:a16="http://schemas.microsoft.com/office/drawing/2014/main" id="{90189F69-4EEC-D14E-9416-58841189A8EB}"/>
                </a:ext>
              </a:extLst>
            </p:cNvPr>
            <p:cNvSpPr/>
            <p:nvPr/>
          </p:nvSpPr>
          <p:spPr>
            <a:xfrm>
              <a:off x="10058451" y="1898820"/>
              <a:ext cx="1818127" cy="1486813"/>
            </a:xfrm>
            <a:prstGeom prst="roundRect">
              <a:avLst/>
            </a:prstGeom>
            <a:solidFill>
              <a:srgbClr val="82B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Regie op Collectieve bronnen</a:t>
              </a:r>
            </a:p>
          </p:txBody>
        </p:sp>
        <p:sp>
          <p:nvSpPr>
            <p:cNvPr id="9" name="Afgeronde rechthoek 8">
              <a:extLst>
                <a:ext uri="{FF2B5EF4-FFF2-40B4-BE49-F238E27FC236}">
                  <a16:creationId xmlns:a16="http://schemas.microsoft.com/office/drawing/2014/main" id="{84ADF18F-1309-3140-BD30-E1A8ED69DD81}"/>
                </a:ext>
              </a:extLst>
            </p:cNvPr>
            <p:cNvSpPr/>
            <p:nvPr/>
          </p:nvSpPr>
          <p:spPr>
            <a:xfrm>
              <a:off x="10058451" y="3506721"/>
              <a:ext cx="1818127" cy="916064"/>
            </a:xfrm>
            <a:prstGeom prst="roundRect">
              <a:avLst>
                <a:gd name="adj" fmla="val 24077"/>
              </a:avLst>
            </a:prstGeom>
            <a:solidFill>
              <a:srgbClr val="FFB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 Governance en update TVW</a:t>
              </a:r>
            </a:p>
          </p:txBody>
        </p:sp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16903544-CCF1-5B40-8374-8CE9F55A2B2D}"/>
                </a:ext>
              </a:extLst>
            </p:cNvPr>
            <p:cNvSpPr/>
            <p:nvPr/>
          </p:nvSpPr>
          <p:spPr>
            <a:xfrm>
              <a:off x="4169651" y="3506721"/>
              <a:ext cx="5727904" cy="916064"/>
            </a:xfrm>
            <a:prstGeom prst="roundRect">
              <a:avLst>
                <a:gd name="adj" fmla="val 28312"/>
              </a:avLst>
            </a:prstGeom>
            <a:solidFill>
              <a:srgbClr val="F6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5. Communicatie en Participatie</a:t>
              </a:r>
            </a:p>
          </p:txBody>
        </p:sp>
      </p:grpSp>
      <p:sp>
        <p:nvSpPr>
          <p:cNvPr id="12" name="Toelichting met afgeronde rechthoek 11">
            <a:extLst>
              <a:ext uri="{FF2B5EF4-FFF2-40B4-BE49-F238E27FC236}">
                <a16:creationId xmlns:a16="http://schemas.microsoft.com/office/drawing/2014/main" id="{93EA7747-4133-6748-B799-9CF8C322ECC8}"/>
              </a:ext>
            </a:extLst>
          </p:cNvPr>
          <p:cNvSpPr/>
          <p:nvPr/>
        </p:nvSpPr>
        <p:spPr>
          <a:xfrm>
            <a:off x="6239211" y="406687"/>
            <a:ext cx="5283900" cy="1270235"/>
          </a:xfrm>
          <a:prstGeom prst="wedgeRoundRectCallout">
            <a:avLst>
              <a:gd name="adj1" fmla="val -25083"/>
              <a:gd name="adj2" fmla="val 5012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Stappenplan </a:t>
            </a:r>
          </a:p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Rollen en besluitvorming</a:t>
            </a:r>
          </a:p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Samenwerkingsstructuur</a:t>
            </a:r>
          </a:p>
        </p:txBody>
      </p:sp>
    </p:spTree>
    <p:extLst>
      <p:ext uri="{BB962C8B-B14F-4D97-AF65-F5344CB8AC3E}">
        <p14:creationId xmlns:p14="http://schemas.microsoft.com/office/powerpoint/2010/main" val="386662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7FDE-8ED1-4B0A-B088-055BF820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3353"/>
                </a:solidFill>
                <a:latin typeface="Lucida Sans" panose="020B0602030504020204" pitchFamily="34" charset="0"/>
              </a:rPr>
              <a:t>Verkenningsbuurten </a:t>
            </a:r>
            <a:r>
              <a:rPr lang="nl-NL" dirty="0" err="1">
                <a:solidFill>
                  <a:srgbClr val="003353"/>
                </a:solidFill>
                <a:latin typeface="Lucida Sans" panose="020B0602030504020204" pitchFamily="34" charset="0"/>
              </a:rPr>
              <a:t>vs</a:t>
            </a:r>
            <a:r>
              <a:rPr lang="nl-NL" dirty="0">
                <a:solidFill>
                  <a:srgbClr val="003353"/>
                </a:solidFill>
                <a:latin typeface="Lucida Sans" panose="020B0602030504020204" pitchFamily="34" charset="0"/>
              </a:rPr>
              <a:t> niet-verkenningsbuurten</a:t>
            </a:r>
            <a:b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CD4FD-26C3-448C-92C5-F75913E4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76400"/>
            <a:ext cx="9550400" cy="36576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Verkenningsbuurt</a:t>
            </a:r>
          </a:p>
          <a:p>
            <a:r>
              <a:rPr lang="nl-NL" sz="2000" dirty="0"/>
              <a:t>Na TVW opstellen van buurtuitvoeringsplan</a:t>
            </a:r>
          </a:p>
          <a:p>
            <a:r>
              <a:rPr lang="nl-NL" sz="2000" dirty="0"/>
              <a:t>Gericht op aardgasvrij (in stappen)</a:t>
            </a:r>
          </a:p>
          <a:p>
            <a:r>
              <a:rPr lang="nl-NL" sz="2000" dirty="0"/>
              <a:t>Wijkuitvoeringsplan kan ook gericht zijn op hybride als tussenstap</a:t>
            </a:r>
          </a:p>
          <a:p>
            <a:r>
              <a:rPr lang="nl-NL" sz="2000" dirty="0"/>
              <a:t>Onrendabele top afdekken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Niet - verkenningsbuurt</a:t>
            </a:r>
          </a:p>
          <a:p>
            <a:r>
              <a:rPr lang="nl-NL" sz="2000" dirty="0"/>
              <a:t>Faciliteren van lokale initiatieven</a:t>
            </a:r>
          </a:p>
          <a:p>
            <a:r>
              <a:rPr lang="nl-NL" sz="2000" dirty="0" err="1"/>
              <a:t>Stand-alone</a:t>
            </a:r>
            <a:r>
              <a:rPr lang="nl-NL" sz="2000" dirty="0"/>
              <a:t> projecten</a:t>
            </a:r>
          </a:p>
          <a:p>
            <a:r>
              <a:rPr lang="nl-NL" sz="2000" dirty="0"/>
              <a:t>Generieke ondersteuning via energiecoaches / energieadvies op maat </a:t>
            </a:r>
          </a:p>
          <a:p>
            <a:r>
              <a:rPr lang="nl-NL" sz="2000" dirty="0"/>
              <a:t>Focus op isolatie en ‘no </a:t>
            </a:r>
            <a:r>
              <a:rPr lang="nl-NL" sz="2000" dirty="0" err="1"/>
              <a:t>regret</a:t>
            </a:r>
            <a:r>
              <a:rPr lang="nl-NL" sz="2000" dirty="0"/>
              <a:t>’ maatregelen</a:t>
            </a:r>
          </a:p>
          <a:p>
            <a:r>
              <a:rPr lang="nl-NL" sz="2000" dirty="0"/>
              <a:t>Handelingsperspectief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12AE98-3E49-4F97-954B-A3EEED85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05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700" y="1169062"/>
            <a:ext cx="2383945" cy="265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81" y="1037634"/>
            <a:ext cx="2383946" cy="26576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815223" y="3778426"/>
            <a:ext cx="3366900" cy="31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nl-NL" sz="1600" b="1" dirty="0">
                <a:latin typeface="Roboto"/>
                <a:ea typeface="Roboto"/>
                <a:cs typeface="Roboto"/>
                <a:sym typeface="Roboto"/>
              </a:rPr>
              <a:t>Bewonersparticipatie</a:t>
            </a:r>
            <a:endParaRPr lang="nl"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574413" y="3778426"/>
            <a:ext cx="3851700" cy="31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nl-NL" sz="1600" b="1" dirty="0">
                <a:latin typeface="Roboto"/>
                <a:ea typeface="Roboto"/>
                <a:cs typeface="Roboto"/>
                <a:sym typeface="Roboto"/>
              </a:rPr>
              <a:t>Technisch / economisch wijkplan</a:t>
            </a:r>
            <a:endParaRPr lang="nl"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16" y="4560359"/>
            <a:ext cx="1781975" cy="21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021" y="4557929"/>
            <a:ext cx="1781975" cy="2162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eperen 4"/>
          <p:cNvGrpSpPr/>
          <p:nvPr/>
        </p:nvGrpSpPr>
        <p:grpSpPr>
          <a:xfrm>
            <a:off x="5923227" y="4557929"/>
            <a:ext cx="5313341" cy="2122178"/>
            <a:chOff x="5923228" y="4631705"/>
            <a:chExt cx="5026216" cy="2048402"/>
          </a:xfrm>
        </p:grpSpPr>
        <p:pic>
          <p:nvPicPr>
            <p:cNvPr id="83" name="Shape 83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248"/>
            <a:stretch/>
          </p:blipFill>
          <p:spPr>
            <a:xfrm>
              <a:off x="6169008" y="4671835"/>
              <a:ext cx="1351800" cy="1692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84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529"/>
            <a:stretch/>
          </p:blipFill>
          <p:spPr>
            <a:xfrm>
              <a:off x="7827620" y="4631707"/>
              <a:ext cx="1351800" cy="170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Shape 8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367"/>
            <a:stretch/>
          </p:blipFill>
          <p:spPr>
            <a:xfrm>
              <a:off x="9425184" y="4631705"/>
              <a:ext cx="1452455" cy="1703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x="7592613" y="6276465"/>
              <a:ext cx="1760766" cy="403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nl" b="1">
                  <a:latin typeface="Roboto"/>
                  <a:ea typeface="Roboto"/>
                  <a:cs typeface="Roboto"/>
                  <a:sym typeface="Roboto"/>
                </a:rPr>
                <a:t>installaties</a:t>
              </a:r>
            </a:p>
          </p:txBody>
        </p:sp>
        <p:sp>
          <p:nvSpPr>
            <p:cNvPr id="87" name="Shape 87"/>
            <p:cNvSpPr txBox="1"/>
            <p:nvPr/>
          </p:nvSpPr>
          <p:spPr>
            <a:xfrm>
              <a:off x="5923228" y="6276465"/>
              <a:ext cx="1832586" cy="403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nl" b="1" dirty="0">
                  <a:latin typeface="Roboto"/>
                  <a:ea typeface="Roboto"/>
                  <a:cs typeface="Roboto"/>
                  <a:sym typeface="Roboto"/>
                </a:rPr>
                <a:t>gebouwschil</a:t>
              </a:r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9425183" y="6276465"/>
              <a:ext cx="1524261" cy="403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nl" b="1">
                  <a:latin typeface="Roboto"/>
                  <a:ea typeface="Roboto"/>
                  <a:cs typeface="Roboto"/>
                  <a:sym typeface="Roboto"/>
                </a:rPr>
                <a:t>apparaten</a:t>
              </a:r>
            </a:p>
          </p:txBody>
        </p:sp>
      </p:grp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E1C-DBC6-5B48-96A2-3ACE53A8661A}" type="slidenum">
              <a:rPr lang="nl-NL" smtClean="0"/>
              <a:t>23</a:t>
            </a:fld>
            <a:endParaRPr lang="nl-NL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4338AB4-5725-4F41-873F-9CCBAD9E6902}"/>
              </a:ext>
            </a:extLst>
          </p:cNvPr>
          <p:cNvSpPr txBox="1">
            <a:spLocks/>
          </p:cNvSpPr>
          <p:nvPr/>
        </p:nvSpPr>
        <p:spPr>
          <a:xfrm>
            <a:off x="811696" y="340740"/>
            <a:ext cx="11049000" cy="72997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98C555"/>
                </a:solidFill>
                <a:latin typeface="Roboto Slab"/>
                <a:ea typeface="Roboto Slab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3353"/>
                </a:solidFill>
                <a:latin typeface="Lucida Sans" panose="020B0602030504020204" pitchFamily="34" charset="0"/>
              </a:rPr>
              <a:t>Buurtuitvoeringsplan</a:t>
            </a:r>
          </a:p>
        </p:txBody>
      </p:sp>
    </p:spTree>
    <p:extLst>
      <p:ext uri="{BB962C8B-B14F-4D97-AF65-F5344CB8AC3E}">
        <p14:creationId xmlns:p14="http://schemas.microsoft.com/office/powerpoint/2010/main" val="48723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2446F-0978-4435-81BA-2D32E28D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gemeente bij warmtenet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BFA56-ADA4-4276-8F82-FD13D6AD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0"/>
            <a:ext cx="5427133" cy="3657600"/>
          </a:xfrm>
        </p:spPr>
        <p:txBody>
          <a:bodyPr/>
          <a:lstStyle/>
          <a:p>
            <a:pPr marL="0" indent="0">
              <a:buSzPct val="110000"/>
              <a:buNone/>
            </a:pPr>
            <a:r>
              <a:rPr lang="nl-NL" sz="1600" b="1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Facilitator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Geen actieve rol. De markt pakt het op.</a:t>
            </a:r>
          </a:p>
          <a:p>
            <a:pPr>
              <a:buSzPct val="110000"/>
            </a:pPr>
            <a:endParaRPr lang="nl-NL" sz="1600" dirty="0">
              <a:solidFill>
                <a:srgbClr val="000000"/>
              </a:solidFill>
              <a:latin typeface="Lucida Sans Unicode" panose="020B0602030504020204" pitchFamily="34" charset="0"/>
              <a:ea typeface="Roboto" panose="02000000000000000000" pitchFamily="2" charset="0"/>
              <a:cs typeface="Lucida Sans Unicode" panose="020B0602030504020204" pitchFamily="34" charset="0"/>
            </a:endParaRPr>
          </a:p>
          <a:p>
            <a:pPr marL="0" indent="0">
              <a:buSzPct val="110000"/>
              <a:buNone/>
            </a:pPr>
            <a:r>
              <a:rPr lang="nl-NL" sz="1600" b="1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Regisseur (concessieverlener)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Een warmte exploitant ontwikkelt en exploiteert de warmtevoorziening voor een bepaalde periode.</a:t>
            </a:r>
          </a:p>
          <a:p>
            <a:pPr>
              <a:buSzPct val="110000"/>
            </a:pPr>
            <a:endParaRPr lang="nl-NL" sz="1600" dirty="0">
              <a:solidFill>
                <a:srgbClr val="000000"/>
              </a:solidFill>
              <a:latin typeface="Lucida Sans Unicode" panose="020B0602030504020204" pitchFamily="34" charset="0"/>
              <a:ea typeface="Roboto" panose="02000000000000000000" pitchFamily="2" charset="0"/>
              <a:cs typeface="Lucida Sans Unicode" panose="020B0602030504020204" pitchFamily="34" charset="0"/>
            </a:endParaRPr>
          </a:p>
          <a:p>
            <a:pPr marL="0" indent="0">
              <a:buSzPct val="110000"/>
              <a:buNone/>
            </a:pPr>
            <a:r>
              <a:rPr lang="nl-NL" sz="1600" b="1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Participant (PPS)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De gemeente ontwikkelt samen met andere partners.</a:t>
            </a:r>
          </a:p>
          <a:p>
            <a:pPr>
              <a:buSzPct val="110000"/>
            </a:pPr>
            <a:endParaRPr lang="nl-NL" sz="1600" dirty="0">
              <a:solidFill>
                <a:srgbClr val="000000"/>
              </a:solidFill>
              <a:latin typeface="Lucida Sans Unicode" panose="020B0602030504020204" pitchFamily="34" charset="0"/>
              <a:ea typeface="Roboto" panose="02000000000000000000" pitchFamily="2" charset="0"/>
              <a:cs typeface="Lucida Sans Unicode" panose="020B0602030504020204" pitchFamily="34" charset="0"/>
            </a:endParaRPr>
          </a:p>
          <a:p>
            <a:pPr marL="0" indent="0">
              <a:buSzPct val="110000"/>
              <a:buNone/>
            </a:pPr>
            <a:r>
              <a:rPr lang="nl-NL" sz="1600" b="1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Eigenaar gemeentelijk warmtebedrijf</a:t>
            </a:r>
          </a:p>
          <a:p>
            <a:pPr>
              <a:buSzPct val="110000"/>
            </a:pPr>
            <a:r>
              <a:rPr lang="nl-NL" sz="1600" dirty="0">
                <a:solidFill>
                  <a:srgbClr val="000000"/>
                </a:solidFill>
                <a:latin typeface="Lucida Sans Unicode" panose="020B0602030504020204" pitchFamily="34" charset="0"/>
                <a:ea typeface="Roboto" panose="02000000000000000000" pitchFamily="2" charset="0"/>
                <a:cs typeface="Lucida Sans Unicode" panose="020B0602030504020204" pitchFamily="34" charset="0"/>
              </a:rPr>
              <a:t>Eigenaar en exploitant van warmtevoorziening.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E5F4E7-9822-47FF-9980-3542A046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C90284-25D1-47F2-89F2-F1DDD4F4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1477347"/>
            <a:ext cx="2889380" cy="40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88942-49A4-4CD1-A4CD-39767888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80" y="609600"/>
            <a:ext cx="4994874" cy="1143000"/>
          </a:xfrm>
        </p:spPr>
        <p:txBody>
          <a:bodyPr/>
          <a:lstStyle/>
          <a:p>
            <a:r>
              <a:rPr lang="nl-NL" sz="2800" dirty="0"/>
              <a:t>Aanbod gemeente bij </a:t>
            </a:r>
            <a:br>
              <a:rPr lang="nl-NL" sz="2800" dirty="0"/>
            </a:br>
            <a:r>
              <a:rPr lang="nl-NL" sz="2800" dirty="0"/>
              <a:t>verduurzaming woning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9EC710-7E72-47FE-8692-D7438E45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DF3285-8903-4BDE-9B1B-49A83CC5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1C994F73-8CE8-4CAB-9511-DE744D2E85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4113" y="1978025"/>
            <a:ext cx="5500687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+mn-lt"/>
                <a:ea typeface="+mn-ea"/>
              </a:rPr>
              <a:t>Duurzaamheids</a:t>
            </a:r>
            <a:r>
              <a:rPr lang="en-US" sz="1400" dirty="0">
                <a:latin typeface="+mn-lt"/>
                <a:ea typeface="+mn-ea"/>
              </a:rPr>
              <a:t>- &amp; </a:t>
            </a:r>
            <a:r>
              <a:rPr lang="en-US" sz="1400" dirty="0" err="1">
                <a:latin typeface="+mn-lt"/>
                <a:ea typeface="+mn-ea"/>
              </a:rPr>
              <a:t>stimuleringslening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 err="1">
                <a:latin typeface="+mn-lt"/>
                <a:ea typeface="+mn-ea"/>
              </a:rPr>
              <a:t>Energieadvies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koopwoningen</a:t>
            </a:r>
            <a:endParaRPr lang="en-US" sz="1400" dirty="0">
              <a:latin typeface="+mn-lt"/>
              <a:ea typeface="+mn-ea"/>
            </a:endParaRPr>
          </a:p>
          <a:p>
            <a:pPr lvl="1"/>
            <a:r>
              <a:rPr lang="en-US" sz="1400" dirty="0" err="1">
                <a:latin typeface="+mn-lt"/>
                <a:ea typeface="+mn-ea"/>
              </a:rPr>
              <a:t>Energiecoaches</a:t>
            </a:r>
            <a:r>
              <a:rPr lang="en-US" sz="1400" dirty="0">
                <a:latin typeface="+mn-lt"/>
                <a:ea typeface="+mn-ea"/>
              </a:rPr>
              <a:t> Energiek Alphen</a:t>
            </a:r>
          </a:p>
          <a:p>
            <a:pPr lvl="1"/>
            <a:r>
              <a:rPr lang="en-US" sz="1400" dirty="0" err="1">
                <a:latin typeface="+mn-lt"/>
                <a:ea typeface="+mn-ea"/>
              </a:rPr>
              <a:t>Energieadvies</a:t>
            </a:r>
            <a:r>
              <a:rPr lang="en-US" sz="1400" dirty="0">
                <a:latin typeface="+mn-lt"/>
                <a:ea typeface="+mn-ea"/>
              </a:rPr>
              <a:t> op </a:t>
            </a:r>
            <a:r>
              <a:rPr lang="en-US" sz="1400" dirty="0" err="1">
                <a:latin typeface="+mn-lt"/>
                <a:ea typeface="+mn-ea"/>
              </a:rPr>
              <a:t>maat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 err="1">
                <a:latin typeface="+mn-lt"/>
                <a:ea typeface="+mn-ea"/>
              </a:rPr>
              <a:t>Energieadvies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VvE’s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 err="1">
                <a:latin typeface="+mn-lt"/>
                <a:ea typeface="+mn-ea"/>
              </a:rPr>
              <a:t>Energieadvies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huurders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>
                <a:latin typeface="+mn-lt"/>
                <a:ea typeface="+mn-ea"/>
              </a:rPr>
              <a:t>Duurzaam Bouwloket</a:t>
            </a:r>
          </a:p>
          <a:p>
            <a:r>
              <a:rPr lang="en-US" sz="1400" dirty="0" err="1">
                <a:latin typeface="+mn-lt"/>
                <a:ea typeface="+mn-ea"/>
              </a:rPr>
              <a:t>Energiemaatjes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 err="1">
                <a:latin typeface="+mn-lt"/>
                <a:ea typeface="+mn-ea"/>
              </a:rPr>
              <a:t>Aanbrengen</a:t>
            </a:r>
            <a:r>
              <a:rPr lang="en-US" sz="1400" dirty="0">
                <a:latin typeface="+mn-lt"/>
                <a:ea typeface="+mn-ea"/>
              </a:rPr>
              <a:t> van </a:t>
            </a:r>
            <a:r>
              <a:rPr lang="en-US" sz="1400" dirty="0" err="1">
                <a:latin typeface="+mn-lt"/>
                <a:ea typeface="+mn-ea"/>
              </a:rPr>
              <a:t>kleine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fysieke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maatregelen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huurders</a:t>
            </a:r>
            <a:endParaRPr lang="en-US" sz="1400" dirty="0">
              <a:latin typeface="+mn-lt"/>
              <a:ea typeface="+mn-ea"/>
            </a:endParaRPr>
          </a:p>
          <a:p>
            <a:r>
              <a:rPr lang="en-US" sz="1400" dirty="0" err="1">
                <a:latin typeface="+mn-lt"/>
                <a:ea typeface="+mn-ea"/>
              </a:rPr>
              <a:t>Collectieve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inkoopactie</a:t>
            </a:r>
            <a:r>
              <a:rPr lang="en-US" sz="1400" dirty="0">
                <a:latin typeface="+mn-lt"/>
                <a:ea typeface="+mn-ea"/>
              </a:rPr>
              <a:t> </a:t>
            </a:r>
          </a:p>
          <a:p>
            <a:r>
              <a:rPr lang="en-US" sz="1400" dirty="0" err="1">
                <a:latin typeface="+mn-lt"/>
                <a:ea typeface="+mn-ea"/>
              </a:rPr>
              <a:t>Subsidie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voor</a:t>
            </a:r>
            <a:r>
              <a:rPr lang="en-US" sz="1400" dirty="0">
                <a:latin typeface="+mn-lt"/>
                <a:ea typeface="+mn-ea"/>
              </a:rPr>
              <a:t> groen dak, </a:t>
            </a:r>
            <a:r>
              <a:rPr lang="en-US" sz="1400" dirty="0" err="1">
                <a:latin typeface="+mn-lt"/>
                <a:ea typeface="+mn-ea"/>
              </a:rPr>
              <a:t>tuin</a:t>
            </a:r>
            <a:r>
              <a:rPr lang="en-US" sz="1400" dirty="0">
                <a:latin typeface="+mn-lt"/>
                <a:ea typeface="+mn-ea"/>
              </a:rPr>
              <a:t> en </a:t>
            </a:r>
            <a:r>
              <a:rPr lang="en-US" sz="1400" dirty="0" err="1">
                <a:latin typeface="+mn-lt"/>
                <a:ea typeface="+mn-ea"/>
              </a:rPr>
              <a:t>opvang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hemelwater</a:t>
            </a:r>
            <a:endParaRPr lang="en-US" sz="1400" dirty="0">
              <a:latin typeface="+mn-lt"/>
              <a:ea typeface="+mn-ea"/>
            </a:endParaRPr>
          </a:p>
          <a:p>
            <a:pPr marL="0"/>
            <a:endParaRPr lang="en-US" sz="16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513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5EC6E2-948D-4BC6-BBD1-55E32F82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382277" cy="967921"/>
          </a:xfrm>
        </p:spPr>
        <p:txBody>
          <a:bodyPr wrap="square" anchor="b">
            <a:normAutofit/>
          </a:bodyPr>
          <a:lstStyle/>
          <a:p>
            <a:r>
              <a:rPr lang="en-US" sz="2400" b="0" dirty="0" err="1"/>
              <a:t>Duurzaam</a:t>
            </a:r>
            <a:r>
              <a:rPr lang="en-US" sz="2400" b="0" dirty="0"/>
              <a:t> </a:t>
            </a:r>
            <a:r>
              <a:rPr lang="en-US" sz="2400" b="0" dirty="0" err="1"/>
              <a:t>Warmteproject</a:t>
            </a:r>
            <a:r>
              <a:rPr lang="en-US" sz="2400" b="0" dirty="0"/>
              <a:t> </a:t>
            </a:r>
            <a:r>
              <a:rPr lang="en-US" sz="2400" b="0" dirty="0" err="1"/>
              <a:t>Planetenbuurt</a:t>
            </a:r>
            <a:endParaRPr lang="en-US" sz="2400" b="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3C0F93-6BD4-4B94-A095-328FA1EA5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733" y="413704"/>
            <a:ext cx="6815667" cy="5571807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9C98DDF-B3D9-47ED-ADF2-6111FC6D3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Grote </a:t>
            </a:r>
            <a:r>
              <a:rPr lang="en-US" dirty="0" err="1"/>
              <a:t>gebouwen</a:t>
            </a:r>
            <a:r>
              <a:rPr lang="en-US" dirty="0"/>
              <a:t> met 70% </a:t>
            </a:r>
            <a:r>
              <a:rPr lang="en-US" dirty="0" err="1"/>
              <a:t>warmtevraag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Alrijne</a:t>
            </a:r>
            <a:r>
              <a:rPr lang="en-US" dirty="0"/>
              <a:t> </a:t>
            </a:r>
            <a:r>
              <a:rPr lang="en-US" dirty="0" err="1"/>
              <a:t>ziekenhuis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Verpleeghuis</a:t>
            </a:r>
            <a:r>
              <a:rPr lang="en-US" dirty="0"/>
              <a:t> </a:t>
            </a:r>
            <a:r>
              <a:rPr lang="en-US" dirty="0" err="1"/>
              <a:t>Oudshoorn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Scala College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Woonforte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Stichting</a:t>
            </a:r>
            <a:r>
              <a:rPr lang="en-US" dirty="0"/>
              <a:t> Driehoorne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Energie Oude Rijn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Verbinden</a:t>
            </a:r>
            <a:r>
              <a:rPr lang="en-US" dirty="0"/>
              <a:t> </a:t>
            </a:r>
            <a:r>
              <a:rPr lang="en-US" dirty="0" err="1"/>
              <a:t>Alrijne</a:t>
            </a:r>
            <a:r>
              <a:rPr lang="en-US" dirty="0"/>
              <a:t> aan Scala College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Aanbesteding</a:t>
            </a:r>
            <a:r>
              <a:rPr lang="en-US" dirty="0"/>
              <a:t> </a:t>
            </a:r>
            <a:r>
              <a:rPr lang="en-US" dirty="0" err="1"/>
              <a:t>warmtebedrijf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Aanvragen</a:t>
            </a:r>
            <a:r>
              <a:rPr lang="en-US" dirty="0"/>
              <a:t> subsidies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Stapsgewijze</a:t>
            </a:r>
            <a:r>
              <a:rPr lang="en-US" dirty="0"/>
              <a:t> </a:t>
            </a:r>
            <a:r>
              <a:rPr lang="en-US" dirty="0" err="1"/>
              <a:t>aanpak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Op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termijn</a:t>
            </a:r>
            <a:r>
              <a:rPr lang="en-US" dirty="0"/>
              <a:t> </a:t>
            </a:r>
            <a:r>
              <a:rPr lang="en-US" dirty="0" err="1"/>
              <a:t>aardgasvrij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B73421-C44E-42F5-B0B6-F76952CD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AC347B3-8FF2-42D5-BCDC-6B889C669136}" type="datetime1">
              <a:rPr lang="nl-NL" sz="1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01-06-2021</a:t>
            </a:fld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139439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5A744-ED59-4FC5-80A5-68A394546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Deelsessies uitvoeringsstrategie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CD20D4-D001-48A0-8072-EF4BBE2E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12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B3AC-C711-4FC4-A0F1-2D37F9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Deelsessies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E32178-5D99-5549-9707-25C249BFD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sz="2400" dirty="0">
                <a:solidFill>
                  <a:schemeClr val="bg1"/>
                </a:solidFill>
              </a:rPr>
              <a:t>Wat is de belangrijkste randvoorwaarde om aan de slag te gaan in de verkenningsbuurten?</a:t>
            </a:r>
          </a:p>
          <a:p>
            <a:pPr lvl="0"/>
            <a:endParaRPr lang="nl-NL" sz="2400" dirty="0">
              <a:solidFill>
                <a:schemeClr val="bg1"/>
              </a:solidFill>
            </a:endParaRPr>
          </a:p>
          <a:p>
            <a:pPr lvl="0"/>
            <a:r>
              <a:rPr lang="nl-NL" sz="2400" dirty="0">
                <a:solidFill>
                  <a:schemeClr val="bg1"/>
                </a:solidFill>
              </a:rPr>
              <a:t>Welke informatie heeft u dan nodig als bewoner?</a:t>
            </a:r>
          </a:p>
          <a:p>
            <a:pPr marL="0" lv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nl-NL" sz="2400" dirty="0">
                <a:solidFill>
                  <a:schemeClr val="bg1"/>
                </a:solidFill>
              </a:rPr>
              <a:t>Hoe geven we vervolg aan de meedenkgroep/ wat zou uw rol kunnen zijn? </a:t>
            </a:r>
          </a:p>
          <a:p>
            <a:pPr lvl="0"/>
            <a:endParaRPr lang="nl-NL" sz="2400" dirty="0">
              <a:solidFill>
                <a:schemeClr val="bg1"/>
              </a:solidFill>
            </a:endParaRPr>
          </a:p>
          <a:p>
            <a:pPr lvl="0"/>
            <a:r>
              <a:rPr lang="nl-NL" sz="2400" dirty="0">
                <a:solidFill>
                  <a:schemeClr val="bg1"/>
                </a:solidFill>
              </a:rPr>
              <a:t>Welke stappen kunt u zelf zetten? </a:t>
            </a:r>
          </a:p>
          <a:p>
            <a:pPr lvl="0"/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Hoe ziet u de rol van de gemeente, uzelf en andere partijen?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Hoe krijgen we meer inwoners betrokken?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8284B-D552-4E00-B0D3-F30A020BF5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2540000" cy="304800"/>
          </a:xfrm>
        </p:spPr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43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B3AC-C711-4FC4-A0F1-2D37F9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verder?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8284B-D552-4E00-B0D3-F30A020BF5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2540000" cy="304800"/>
          </a:xfrm>
        </p:spPr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E3701298-73FA-B249-A684-EB0B507A67DA}"/>
              </a:ext>
            </a:extLst>
          </p:cNvPr>
          <p:cNvSpPr txBox="1">
            <a:spLocks/>
          </p:cNvSpPr>
          <p:nvPr/>
        </p:nvSpPr>
        <p:spPr>
          <a:xfrm>
            <a:off x="9554735" y="0"/>
            <a:ext cx="2637265" cy="77585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C1C1C2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 naar menti.com:</a:t>
            </a:r>
          </a:p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8286014 </a:t>
            </a:r>
          </a:p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95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B3AC-C711-4FC4-A0F1-2D37F959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uw verwachtingen?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8284B-D552-4E00-B0D3-F30A020BF5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2540000" cy="304800"/>
          </a:xfrm>
        </p:spPr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tekst 1">
            <a:extLst>
              <a:ext uri="{FF2B5EF4-FFF2-40B4-BE49-F238E27FC236}">
                <a16:creationId xmlns:a16="http://schemas.microsoft.com/office/drawing/2014/main" id="{E3701298-73FA-B249-A684-EB0B507A67DA}"/>
              </a:ext>
            </a:extLst>
          </p:cNvPr>
          <p:cNvSpPr txBox="1">
            <a:spLocks/>
          </p:cNvSpPr>
          <p:nvPr/>
        </p:nvSpPr>
        <p:spPr>
          <a:xfrm>
            <a:off x="9554735" y="47833"/>
            <a:ext cx="2637265" cy="77585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C1C1C2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 naar </a:t>
            </a:r>
            <a:r>
              <a:rPr lang="nl-NL" sz="2000" b="1" dirty="0" err="1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menti.com</a:t>
            </a:r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</a:p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8286014</a:t>
            </a:r>
          </a:p>
        </p:txBody>
      </p:sp>
    </p:spTree>
    <p:extLst>
      <p:ext uri="{BB962C8B-B14F-4D97-AF65-F5344CB8AC3E}">
        <p14:creationId xmlns:p14="http://schemas.microsoft.com/office/powerpoint/2010/main" val="2348175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08754-B614-4C72-BADA-BE571B055112}" type="datetime1">
              <a:rPr lang="nl-NL">
                <a:latin typeface="Lucida Sans Unicode"/>
              </a:rPr>
              <a:pPr>
                <a:defRPr/>
              </a:pPr>
              <a:t>01-06-2021</a:t>
            </a:fld>
            <a:endParaRPr lang="nl-NL" dirty="0">
              <a:latin typeface="Lucida Sans Unicode"/>
            </a:endParaRPr>
          </a:p>
        </p:txBody>
      </p:sp>
      <p:sp>
        <p:nvSpPr>
          <p:cNvPr id="3" name="Titel 13"/>
          <p:cNvSpPr txBox="1">
            <a:spLocks/>
          </p:cNvSpPr>
          <p:nvPr/>
        </p:nvSpPr>
        <p:spPr>
          <a:xfrm>
            <a:off x="386862" y="463779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9pPr>
          </a:lstStyle>
          <a:p>
            <a:pPr algn="ctr"/>
            <a:r>
              <a:rPr lang="nl-NL" b="1" kern="0" dirty="0">
                <a:latin typeface="Lucida Sans Unicode"/>
              </a:rPr>
              <a:t>Conclusie en afronding</a:t>
            </a:r>
          </a:p>
          <a:p>
            <a:pPr algn="ctr"/>
            <a:endParaRPr lang="nl-NL" b="1" kern="0" dirty="0">
              <a:latin typeface="Lucida Sans Unicode"/>
            </a:endParaRPr>
          </a:p>
        </p:txBody>
      </p:sp>
      <p:pic>
        <p:nvPicPr>
          <p:cNvPr id="1026" name="Picture 2" descr="Politiek heeft moeite met Alphen aardgasvrij - Alphens.nl">
            <a:extLst>
              <a:ext uri="{FF2B5EF4-FFF2-40B4-BE49-F238E27FC236}">
                <a16:creationId xmlns:a16="http://schemas.microsoft.com/office/drawing/2014/main" id="{AC8D2305-1E2B-43C5-884B-304B83F3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939396"/>
            <a:ext cx="5003460" cy="33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1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91ED4B-B9C3-4780-9753-973CB574CF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43" y="-94227"/>
            <a:ext cx="12438743" cy="7021871"/>
          </a:xfrm>
          <a:prstGeom prst="rect">
            <a:avLst/>
          </a:prstGeom>
        </p:spPr>
      </p:pic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72B01F6B-910E-4A7E-BA7A-DB6E2085231C}"/>
              </a:ext>
            </a:extLst>
          </p:cNvPr>
          <p:cNvSpPr txBox="1">
            <a:spLocks/>
          </p:cNvSpPr>
          <p:nvPr/>
        </p:nvSpPr>
        <p:spPr>
          <a:xfrm>
            <a:off x="785080" y="3469489"/>
            <a:ext cx="6928540" cy="1139583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4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Bedankt voor uw deelname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CAB1239-6974-44EF-856F-3592C41C496A}"/>
              </a:ext>
            </a:extLst>
          </p:cNvPr>
          <p:cNvSpPr txBox="1">
            <a:spLocks/>
          </p:cNvSpPr>
          <p:nvPr/>
        </p:nvSpPr>
        <p:spPr>
          <a:xfrm>
            <a:off x="2531327" y="4820159"/>
            <a:ext cx="5555659" cy="1650380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2000" dirty="0">
              <a:latin typeface="Roboto Slab"/>
              <a:ea typeface="Roboto Slab"/>
              <a:cs typeface="Roboto Slab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ea typeface="Roboto Slab"/>
                <a:cs typeface="Lucida Sans Unicode" panose="020B0602030504020204" pitchFamily="34" charset="0"/>
                <a:sym typeface="Wingdings" panose="05000000000000000000" pitchFamily="2" charset="2"/>
              </a:rPr>
              <a:t>Nog vragen?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ea typeface="Roboto Slab"/>
                <a:cs typeface="Lucida Sans Unicode" panose="020B0602030504020204" pitchFamily="34" charset="0"/>
                <a:sym typeface="Wingdings" panose="05000000000000000000" pitchFamily="2" charset="2"/>
              </a:rPr>
              <a:t>Mail naar: </a:t>
            </a:r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ea typeface="Roboto Slab"/>
                <a:cs typeface="Lucida Sans Unicode" panose="020B0602030504020204" pitchFamily="34" charset="0"/>
                <a:sym typeface="Wingdings" panose="05000000000000000000" pitchFamily="2" charset="2"/>
              </a:rPr>
              <a:t>duurzaamheidsloket@a</a:t>
            </a:r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lphenaandenrijn.n</a:t>
            </a: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</a:p>
          <a:p>
            <a:pPr marL="0" indent="0" algn="ctr">
              <a:buNone/>
            </a:pPr>
            <a:r>
              <a:rPr lang="nl-NL" sz="2000" b="1" i="1" dirty="0">
                <a:solidFill>
                  <a:srgbClr val="003353"/>
                </a:solidFill>
                <a:latin typeface="Lucida Sans Unicode" panose="020B0602030504020204" pitchFamily="34" charset="0"/>
                <a:ea typeface="Roboto Slab"/>
                <a:cs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endParaRPr lang="nl-NL" sz="2000" b="1" i="1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5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08754-B614-4C72-BADA-BE571B055112}" type="datetime1">
              <a:rPr lang="nl-NL">
                <a:latin typeface="Lucida Sans Unicode"/>
              </a:rPr>
              <a:pPr>
                <a:defRPr/>
              </a:pPr>
              <a:t>01-06-2021</a:t>
            </a:fld>
            <a:endParaRPr lang="nl-NL" dirty="0">
              <a:latin typeface="Lucida Sans Unicode"/>
            </a:endParaRPr>
          </a:p>
        </p:txBody>
      </p:sp>
      <p:sp>
        <p:nvSpPr>
          <p:cNvPr id="3" name="Titel 13"/>
          <p:cNvSpPr txBox="1">
            <a:spLocks/>
          </p:cNvSpPr>
          <p:nvPr/>
        </p:nvSpPr>
        <p:spPr>
          <a:xfrm>
            <a:off x="386862" y="463779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9pPr>
          </a:lstStyle>
          <a:p>
            <a:pPr algn="ctr"/>
            <a:r>
              <a:rPr lang="nl-NL" b="1" kern="0" dirty="0">
                <a:latin typeface="Lucida Sans Unicode"/>
              </a:rPr>
              <a:t>Erik van Zuylen</a:t>
            </a:r>
          </a:p>
          <a:p>
            <a:pPr algn="ctr"/>
            <a:r>
              <a:rPr lang="nl-NL" sz="2500" b="1" kern="0" dirty="0">
                <a:latin typeface="Lucida Sans Unicode"/>
              </a:rPr>
              <a:t>Wethouder duurzaamheid</a:t>
            </a:r>
          </a:p>
          <a:p>
            <a:pPr algn="ctr"/>
            <a:endParaRPr lang="nl-NL" b="1" kern="0" dirty="0">
              <a:latin typeface="Lucida Sans Unicode"/>
            </a:endParaRPr>
          </a:p>
        </p:txBody>
      </p:sp>
      <p:pic>
        <p:nvPicPr>
          <p:cNvPr id="1026" name="Picture 2" descr="Politiek heeft moeite met Alphen aardgasvrij - Alphens.nl">
            <a:extLst>
              <a:ext uri="{FF2B5EF4-FFF2-40B4-BE49-F238E27FC236}">
                <a16:creationId xmlns:a16="http://schemas.microsoft.com/office/drawing/2014/main" id="{AC8D2305-1E2B-43C5-884B-304B83F3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939396"/>
            <a:ext cx="5003460" cy="33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0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21E46-907B-4721-9665-558E2AF6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Warmtetransitie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094C3-68BD-40C1-8C0B-64CD6DF7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995854"/>
            <a:ext cx="9550400" cy="3657600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F2BD8-378B-4E16-A4D8-46F25091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49C656-8D58-4B57-9208-62C34CA9C8A5}"/>
              </a:ext>
            </a:extLst>
          </p:cNvPr>
          <p:cNvGraphicFramePr/>
          <p:nvPr/>
        </p:nvGraphicFramePr>
        <p:xfrm>
          <a:off x="983349" y="1573035"/>
          <a:ext cx="6482419" cy="417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73F08507-AE59-4671-B61C-358F3D3064CB}"/>
              </a:ext>
            </a:extLst>
          </p:cNvPr>
          <p:cNvSpPr txBox="1">
            <a:spLocks/>
          </p:cNvSpPr>
          <p:nvPr/>
        </p:nvSpPr>
        <p:spPr>
          <a:xfrm>
            <a:off x="7465768" y="2507650"/>
            <a:ext cx="3593616" cy="1792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>
                <a:solidFill>
                  <a:srgbClr val="82BC29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1800" dirty="0">
                <a:solidFill>
                  <a:schemeClr val="tx1"/>
                </a:solidFill>
              </a:rPr>
              <a:t>Nationale </a:t>
            </a:r>
            <a:r>
              <a:rPr lang="nl-NL" sz="18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é</a:t>
            </a:r>
            <a:r>
              <a:rPr lang="nl-NL" sz="1800" dirty="0">
                <a:solidFill>
                  <a:schemeClr val="tx1"/>
                </a:solidFill>
              </a:rPr>
              <a:t>n</a:t>
            </a:r>
          </a:p>
          <a:p>
            <a:endParaRPr lang="nl-NL" sz="3200" dirty="0">
              <a:solidFill>
                <a:schemeClr val="tx1"/>
              </a:solidFill>
            </a:endParaRPr>
          </a:p>
          <a:p>
            <a:br>
              <a:rPr lang="nl-NL" sz="1800" dirty="0">
                <a:solidFill>
                  <a:schemeClr val="tx1"/>
                </a:solidFill>
              </a:rPr>
            </a:br>
            <a:r>
              <a:rPr lang="nl-NL" sz="1800" dirty="0">
                <a:solidFill>
                  <a:schemeClr val="tx1"/>
                </a:solidFill>
              </a:rPr>
              <a:t>Regionale opgave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11381EA-39AC-4BF5-B416-6B7E2044DD89}"/>
              </a:ext>
            </a:extLst>
          </p:cNvPr>
          <p:cNvSpPr txBox="1">
            <a:spLocks/>
          </p:cNvSpPr>
          <p:nvPr/>
        </p:nvSpPr>
        <p:spPr>
          <a:xfrm>
            <a:off x="7534717" y="4257243"/>
            <a:ext cx="3788133" cy="1109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>
                <a:solidFill>
                  <a:srgbClr val="82BC29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nl-NL" sz="1800" dirty="0">
                <a:solidFill>
                  <a:schemeClr val="tx1"/>
                </a:solidFill>
              </a:rPr>
              <a:t>Gemeenten krijgen </a:t>
            </a:r>
            <a:br>
              <a:rPr lang="nl-NL" sz="1800" dirty="0">
                <a:solidFill>
                  <a:schemeClr val="tx1"/>
                </a:solidFill>
              </a:rPr>
            </a:br>
            <a:r>
              <a:rPr lang="nl-NL" sz="1800" dirty="0">
                <a:solidFill>
                  <a:schemeClr val="tx1"/>
                </a:solidFill>
              </a:rPr>
              <a:t>een regierol</a:t>
            </a:r>
          </a:p>
        </p:txBody>
      </p:sp>
    </p:spTree>
    <p:extLst>
      <p:ext uri="{BB962C8B-B14F-4D97-AF65-F5344CB8AC3E}">
        <p14:creationId xmlns:p14="http://schemas.microsoft.com/office/powerpoint/2010/main" val="17965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2FF9F7-C0AC-4E2A-ADD9-C6ACF172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09F9009-86FC-49A0-94D7-F5E4EEAC04C4}"/>
              </a:ext>
            </a:extLst>
          </p:cNvPr>
          <p:cNvSpPr txBox="1">
            <a:spLocks/>
          </p:cNvSpPr>
          <p:nvPr/>
        </p:nvSpPr>
        <p:spPr bwMode="auto">
          <a:xfrm>
            <a:off x="385482" y="316562"/>
            <a:ext cx="8210441" cy="78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53"/>
                </a:solidFill>
                <a:latin typeface="Lucida Sans Unicode" pitchFamily="1" charset="0"/>
              </a:defRPr>
            </a:lvl9pPr>
          </a:lstStyle>
          <a:p>
            <a:r>
              <a:rPr lang="nl-NL" sz="3200" kern="0" dirty="0">
                <a:cs typeface="Calibri" panose="020F0502020204030204" pitchFamily="34" charset="0"/>
              </a:rPr>
              <a:t>Transitievisie Warmte Alphen ad Rijn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BEBC98-7491-4017-AC19-DD61DF76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1277055"/>
            <a:ext cx="7905642" cy="2422257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B98CC4-E653-45AD-95C9-EEF7415547B0}"/>
              </a:ext>
            </a:extLst>
          </p:cNvPr>
          <p:cNvSpPr txBox="1">
            <a:spLocks/>
          </p:cNvSpPr>
          <p:nvPr/>
        </p:nvSpPr>
        <p:spPr bwMode="auto">
          <a:xfrm>
            <a:off x="246894" y="3449972"/>
            <a:ext cx="9530863" cy="2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53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53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indent="0">
              <a:buFontTx/>
              <a:buNone/>
            </a:pPr>
            <a:endParaRPr lang="nl-NL" kern="0" dirty="0">
              <a:latin typeface="Lucida Sans Unicode"/>
              <a:cs typeface="Times New Roman" panose="02020603050405020304" pitchFamily="18" charset="0"/>
            </a:endParaRPr>
          </a:p>
          <a:p>
            <a:r>
              <a:rPr lang="nl-NL" kern="0" dirty="0">
                <a:latin typeface="Lucida Sans Unicode"/>
                <a:cs typeface="Times New Roman" panose="02020603050405020304" pitchFamily="18" charset="0"/>
              </a:rPr>
              <a:t>Gemeenten stellen uiterlijk eind 2021 </a:t>
            </a:r>
            <a:r>
              <a:rPr lang="nl-NL" kern="0" dirty="0">
                <a:solidFill>
                  <a:srgbClr val="002060"/>
                </a:solidFill>
                <a:latin typeface="Lucida Sans Unicode"/>
                <a:cs typeface="Times New Roman" panose="02020603050405020304" pitchFamily="18" charset="0"/>
              </a:rPr>
              <a:t>een</a:t>
            </a:r>
            <a:r>
              <a:rPr lang="nl-NL" kern="0" dirty="0">
                <a:latin typeface="Lucida Sans Unicode"/>
                <a:cs typeface="Times New Roman" panose="02020603050405020304" pitchFamily="18" charset="0"/>
              </a:rPr>
              <a:t> Transitievisie Warmte (TVW) vast met tijdpad voor een (stapsgewijze) aanpak richting aardgasvrij</a:t>
            </a:r>
          </a:p>
          <a:p>
            <a:r>
              <a:rPr lang="nl-NL" kern="0" dirty="0">
                <a:latin typeface="Lucida Sans Unicode"/>
                <a:cs typeface="Times New Roman" panose="02020603050405020304" pitchFamily="18" charset="0"/>
              </a:rPr>
              <a:t>Beschrijving warmtebronnen en infra </a:t>
            </a:r>
          </a:p>
          <a:p>
            <a:pPr marL="0" indent="0" algn="just">
              <a:buFontTx/>
              <a:buNone/>
            </a:pPr>
            <a:br>
              <a:rPr lang="nl-NL" sz="2000" kern="0" dirty="0">
                <a:latin typeface="Lucida Sans Unicode"/>
                <a:cs typeface="Times New Roman" panose="02020603050405020304" pitchFamily="18" charset="0"/>
              </a:rPr>
            </a:br>
            <a:endParaRPr lang="nl-NL" sz="2000" kern="0" dirty="0">
              <a:latin typeface="Lucida Sans Unicode"/>
              <a:cs typeface="Times New Roman" panose="02020603050405020304" pitchFamily="18" charset="0"/>
            </a:endParaRPr>
          </a:p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232645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3D891-3CAA-41AD-B717-B6A24B38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 en meedenkgroep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B38BAC-E56E-4864-A3D5-AEB5A554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47B3-8FF2-42D5-BCDC-6B889C669136}" type="datetime1">
              <a:rPr lang="nl-NL" smtClean="0"/>
              <a:t>01-06-2021</a:t>
            </a:fld>
            <a:endParaRPr lang="nl-NL"/>
          </a:p>
        </p:txBody>
      </p:sp>
      <p:sp>
        <p:nvSpPr>
          <p:cNvPr id="6" name="Vijfhoek 1">
            <a:extLst>
              <a:ext uri="{FF2B5EF4-FFF2-40B4-BE49-F238E27FC236}">
                <a16:creationId xmlns:a16="http://schemas.microsoft.com/office/drawing/2014/main" id="{EE92F1FF-0EB4-43EE-8DBD-9FD0A55F4962}"/>
              </a:ext>
            </a:extLst>
          </p:cNvPr>
          <p:cNvSpPr/>
          <p:nvPr/>
        </p:nvSpPr>
        <p:spPr>
          <a:xfrm>
            <a:off x="440675" y="3241832"/>
            <a:ext cx="9650776" cy="790341"/>
          </a:xfrm>
          <a:prstGeom prst="homePlate">
            <a:avLst/>
          </a:prstGeom>
          <a:solidFill>
            <a:srgbClr val="DFA70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sym typeface="Arial"/>
              </a:rPr>
              <a:t>Bestuurlijke betrokkenheid</a:t>
            </a:r>
          </a:p>
        </p:txBody>
      </p:sp>
      <p:sp>
        <p:nvSpPr>
          <p:cNvPr id="8" name="Vijfhoek 6">
            <a:extLst>
              <a:ext uri="{FF2B5EF4-FFF2-40B4-BE49-F238E27FC236}">
                <a16:creationId xmlns:a16="http://schemas.microsoft.com/office/drawing/2014/main" id="{E12F5900-E0AF-45AD-A404-CD34CAF4BE4B}"/>
              </a:ext>
            </a:extLst>
          </p:cNvPr>
          <p:cNvSpPr/>
          <p:nvPr/>
        </p:nvSpPr>
        <p:spPr>
          <a:xfrm>
            <a:off x="437002" y="4279241"/>
            <a:ext cx="9805012" cy="678349"/>
          </a:xfrm>
          <a:prstGeom prst="homePlate">
            <a:avLst/>
          </a:prstGeom>
          <a:solidFill>
            <a:srgbClr val="9CC5E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sym typeface="Arial"/>
              </a:rPr>
              <a:t>Communicatie &amp; Participatie: </a:t>
            </a:r>
            <a:r>
              <a:rPr kumimoji="0" lang="nl-NL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sym typeface="Arial"/>
              </a:rPr>
              <a:t>stakeholders en bewoners</a:t>
            </a:r>
          </a:p>
        </p:txBody>
      </p:sp>
      <p:graphicFrame>
        <p:nvGraphicFramePr>
          <p:cNvPr id="11" name="Tijdelijke aanduiding voor inhoud 5">
            <a:extLst>
              <a:ext uri="{FF2B5EF4-FFF2-40B4-BE49-F238E27FC236}">
                <a16:creationId xmlns:a16="http://schemas.microsoft.com/office/drawing/2014/main" id="{91332A73-8108-4B44-ACDF-96443231A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909115"/>
              </p:ext>
            </p:extLst>
          </p:nvPr>
        </p:nvGraphicFramePr>
        <p:xfrm>
          <a:off x="437002" y="226728"/>
          <a:ext cx="9550400" cy="341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5D67AF62-7A75-45AF-B3CC-E719498A0AA4}"/>
              </a:ext>
            </a:extLst>
          </p:cNvPr>
          <p:cNvSpPr txBox="1"/>
          <p:nvPr/>
        </p:nvSpPr>
        <p:spPr>
          <a:xfrm>
            <a:off x="411318" y="5182995"/>
            <a:ext cx="354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003353"/>
                </a:solidFill>
              </a:rPr>
              <a:t>Zorgen, kansen en betrokkenheid</a:t>
            </a:r>
          </a:p>
          <a:p>
            <a:r>
              <a:rPr lang="nl-NL" sz="1600" i="1" dirty="0">
                <a:solidFill>
                  <a:srgbClr val="003353"/>
                </a:solidFill>
              </a:rPr>
              <a:t>Meedenkgroep 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836AD8E-5AF1-4A0A-A5F3-12503C574064}"/>
              </a:ext>
            </a:extLst>
          </p:cNvPr>
          <p:cNvSpPr txBox="1"/>
          <p:nvPr/>
        </p:nvSpPr>
        <p:spPr>
          <a:xfrm>
            <a:off x="4129306" y="5182994"/>
            <a:ext cx="251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3353"/>
                </a:solidFill>
              </a:rPr>
              <a:t>Verkenningsbuurten</a:t>
            </a:r>
          </a:p>
          <a:p>
            <a:r>
              <a:rPr lang="nl-NL" sz="1600" i="1" dirty="0">
                <a:solidFill>
                  <a:srgbClr val="003353"/>
                </a:solidFill>
              </a:rPr>
              <a:t>Meedenkgroep 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D261031-2A54-4A05-9852-B6F1AEC9C186}"/>
              </a:ext>
            </a:extLst>
          </p:cNvPr>
          <p:cNvSpPr txBox="1"/>
          <p:nvPr/>
        </p:nvSpPr>
        <p:spPr>
          <a:xfrm>
            <a:off x="6643318" y="5182995"/>
            <a:ext cx="275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003353"/>
                </a:solidFill>
              </a:rPr>
              <a:t>Uitvoeringsstrategie</a:t>
            </a:r>
          </a:p>
          <a:p>
            <a:r>
              <a:rPr lang="nl-NL" sz="1600" i="1" dirty="0">
                <a:solidFill>
                  <a:srgbClr val="003353"/>
                </a:solidFill>
              </a:rPr>
              <a:t>Meedenkgroep 3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7ABF10F-7ABC-43C5-9503-0CC4AD84EC3C}"/>
              </a:ext>
            </a:extLst>
          </p:cNvPr>
          <p:cNvSpPr/>
          <p:nvPr/>
        </p:nvSpPr>
        <p:spPr>
          <a:xfrm>
            <a:off x="7312349" y="2836903"/>
            <a:ext cx="215900" cy="215900"/>
          </a:xfrm>
          <a:prstGeom prst="ellipse">
            <a:avLst/>
          </a:prstGeom>
          <a:solidFill>
            <a:srgbClr val="FFE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68580AB3-B396-4C33-8591-CBDF9A316CBA}"/>
              </a:ext>
            </a:extLst>
          </p:cNvPr>
          <p:cNvCxnSpPr>
            <a:cxnSpLocks/>
          </p:cNvCxnSpPr>
          <p:nvPr/>
        </p:nvCxnSpPr>
        <p:spPr>
          <a:xfrm flipV="1">
            <a:off x="7420299" y="2989780"/>
            <a:ext cx="0" cy="213422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al 17">
            <a:extLst>
              <a:ext uri="{FF2B5EF4-FFF2-40B4-BE49-F238E27FC236}">
                <a16:creationId xmlns:a16="http://schemas.microsoft.com/office/drawing/2014/main" id="{DFFE2D3C-B042-47E5-AD72-A4683CD28D73}"/>
              </a:ext>
            </a:extLst>
          </p:cNvPr>
          <p:cNvSpPr/>
          <p:nvPr/>
        </p:nvSpPr>
        <p:spPr>
          <a:xfrm>
            <a:off x="5278362" y="2828001"/>
            <a:ext cx="215900" cy="215900"/>
          </a:xfrm>
          <a:prstGeom prst="ellipse">
            <a:avLst/>
          </a:prstGeom>
          <a:solidFill>
            <a:srgbClr val="FFE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D850987-4C28-4422-97EB-E996D3DD3043}"/>
              </a:ext>
            </a:extLst>
          </p:cNvPr>
          <p:cNvSpPr/>
          <p:nvPr/>
        </p:nvSpPr>
        <p:spPr>
          <a:xfrm>
            <a:off x="1424219" y="2816989"/>
            <a:ext cx="215900" cy="215900"/>
          </a:xfrm>
          <a:prstGeom prst="ellipse">
            <a:avLst/>
          </a:prstGeom>
          <a:solidFill>
            <a:srgbClr val="FFE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1C55027-68C8-46C2-A94D-C6E32BCF9876}"/>
              </a:ext>
            </a:extLst>
          </p:cNvPr>
          <p:cNvCxnSpPr>
            <a:cxnSpLocks/>
          </p:cNvCxnSpPr>
          <p:nvPr/>
        </p:nvCxnSpPr>
        <p:spPr>
          <a:xfrm flipV="1">
            <a:off x="5386312" y="2989780"/>
            <a:ext cx="0" cy="213422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E644C63E-1EED-4A56-ABBD-678B39141C5B}"/>
              </a:ext>
            </a:extLst>
          </p:cNvPr>
          <p:cNvCxnSpPr>
            <a:cxnSpLocks/>
          </p:cNvCxnSpPr>
          <p:nvPr/>
        </p:nvCxnSpPr>
        <p:spPr>
          <a:xfrm flipV="1">
            <a:off x="1532169" y="3032889"/>
            <a:ext cx="0" cy="213422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09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3B3AC-C711-4FC4-A0F1-2D37F9596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Terugblik vorige meedenkgroep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8284B-D552-4E00-B0D3-F30A020B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A3932-9595-4C79-B853-899183A0FCB4}" type="datetime1">
              <a:rPr lang="nl-NL" smtClean="0"/>
              <a:t>01-06-2021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04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7378F-6E3F-4F69-9168-1A0EA33A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68872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Terugblik 2e meedenkgroep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2CA719B-F345-44BB-B3E8-36F7A3F4A2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2371" y="1379320"/>
            <a:ext cx="5100809" cy="470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Resultaten meedenkgroep</a:t>
            </a:r>
            <a:b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Selectieproces verkenningsbuurten (Verkenningsbuurt versus generiek):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ingewikkeld maar logisch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‘makkelijke’ buurten versus slecht  geïsoleerde buurten: wellicht juist daar beginnen?</a:t>
            </a: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Focus op warmtebron en levering </a:t>
            </a: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Advies om ook maatregelen achter de voordeur inzichtelijk te maken</a:t>
            </a:r>
          </a:p>
          <a:p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Financiering 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09ECB77-FA5D-434A-A3FC-816E78FB7656}"/>
              </a:ext>
            </a:extLst>
          </p:cNvPr>
          <p:cNvSpPr txBox="1"/>
          <p:nvPr/>
        </p:nvSpPr>
        <p:spPr>
          <a:xfrm>
            <a:off x="5607586" y="1382306"/>
            <a:ext cx="6136396" cy="4708981"/>
          </a:xfrm>
          <a:prstGeom prst="rect">
            <a:avLst/>
          </a:prstGeom>
          <a:solidFill>
            <a:srgbClr val="98C55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Uitwerking TVW</a:t>
            </a:r>
            <a:br>
              <a:rPr lang="nl-NL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Nadere toelichting in verslag en TVW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uitvoeringsstrategie beschrijven: hele aardgasvrij traject voor verkenningsbuurten én niet-verkenningsbuurten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Aandacht voor kosten en maatregelen achter de voordeur. Niet alleen focus op collectief maar ook uitwerking van individueel.</a:t>
            </a:r>
          </a:p>
          <a:p>
            <a:endParaRPr lang="nl-NL" sz="2000" dirty="0">
              <a:solidFill>
                <a:srgbClr val="003353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335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Financiering op hoofdlijnen voor verkenningsbuurten: uitwerking na TVW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49917049"/>
      </p:ext>
    </p:extLst>
  </p:cSld>
  <p:clrMapOvr>
    <a:masterClrMapping/>
  </p:clrMapOvr>
</p:sld>
</file>

<file path=ppt/theme/theme1.xml><?xml version="1.0" encoding="utf-8"?>
<a:theme xmlns:a="http://schemas.openxmlformats.org/drawingml/2006/main" name="DWTM template 4-2-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w huisstijl Presentatie printbaar links_nieuw">
  <a:themeElements>
    <a:clrScheme name="alphen_lic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phen_lich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>
            <a:ln>
              <a:noFill/>
            </a:ln>
            <a:solidFill>
              <a:srgbClr val="00335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>
            <a:ln>
              <a:noFill/>
            </a:ln>
            <a:solidFill>
              <a:srgbClr val="00335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phen_lic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en_lich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phen_lich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en_lich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en_lic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en_lic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en_lic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54EBE72576A4AA63CC6A5F4C1967F" ma:contentTypeVersion="8" ma:contentTypeDescription="Create a new document." ma:contentTypeScope="" ma:versionID="894776ca985243073fa4559de0837c9d">
  <xsd:schema xmlns:xsd="http://www.w3.org/2001/XMLSchema" xmlns:xs="http://www.w3.org/2001/XMLSchema" xmlns:p="http://schemas.microsoft.com/office/2006/metadata/properties" xmlns:ns3="74b1798b-9d30-48c9-9f6f-7c3ba30fa7ad" targetNamespace="http://schemas.microsoft.com/office/2006/metadata/properties" ma:root="true" ma:fieldsID="7c2849c4dc2f33baf65f6a286f75b3b4" ns3:_="">
    <xsd:import namespace="74b1798b-9d30-48c9-9f6f-7c3ba30fa7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1798b-9d30-48c9-9f6f-7c3ba30fa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F21956-EB78-4ACD-A197-6358A1CF3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1798b-9d30-48c9-9f6f-7c3ba30fa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AD63E-5BFD-4FA0-9C7A-7D5D4A279D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C399C7-8A0C-4B59-B2B1-31292E8D8BBE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4b1798b-9d30-48c9-9f6f-7c3ba30fa7a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1235</Words>
  <Application>Microsoft Macintosh PowerPoint</Application>
  <PresentationFormat>Breedbeeld</PresentationFormat>
  <Paragraphs>335</Paragraphs>
  <Slides>31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41" baseType="lpstr">
      <vt:lpstr>Arial</vt:lpstr>
      <vt:lpstr>Calibri</vt:lpstr>
      <vt:lpstr>Lucida Sans</vt:lpstr>
      <vt:lpstr>Lucida Sans Unicode</vt:lpstr>
      <vt:lpstr>Roboto</vt:lpstr>
      <vt:lpstr>Roboto Slab</vt:lpstr>
      <vt:lpstr>Times New Roman</vt:lpstr>
      <vt:lpstr>Wingdings</vt:lpstr>
      <vt:lpstr>DWTM template 4-2-2019</vt:lpstr>
      <vt:lpstr>1_nw huisstijl Presentatie printbaar links_nieuw</vt:lpstr>
      <vt:lpstr>PowerPoint-presentatie</vt:lpstr>
      <vt:lpstr>Programma</vt:lpstr>
      <vt:lpstr>Wat zijn uw verwachtingen?</vt:lpstr>
      <vt:lpstr>PowerPoint-presentatie</vt:lpstr>
      <vt:lpstr>De Warmtetransitie </vt:lpstr>
      <vt:lpstr>PowerPoint-presentatie</vt:lpstr>
      <vt:lpstr>Stappenplan en meedenkgroep</vt:lpstr>
      <vt:lpstr>Terugblik vorige meedenkgroep </vt:lpstr>
      <vt:lpstr>Terugblik 2e meedenkgroep</vt:lpstr>
      <vt:lpstr>Terugblik 2e meedenkgroep</vt:lpstr>
      <vt:lpstr>Terugblik 2e meedenkgroep Verkenningsbuurten</vt:lpstr>
      <vt:lpstr>Terugblik 2e meedenkgroep Verkenningsbuurten</vt:lpstr>
      <vt:lpstr>Hoe verder met de meedenkgroep? Van meedenken naar meedoen (na TVW)</vt:lpstr>
      <vt:lpstr>Verkenningsbuurten en uitvoeringsstrategie Gemeente Alphen aan den Rijn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Verkenningsbuurten vs niet-verkenningsbuurten </vt:lpstr>
      <vt:lpstr>PowerPoint-presentatie</vt:lpstr>
      <vt:lpstr>Rol gemeente bij warmtenet</vt:lpstr>
      <vt:lpstr>Aanbod gemeente bij  verduurzaming woning</vt:lpstr>
      <vt:lpstr>Duurzaam Warmteproject Planetenbuurt</vt:lpstr>
      <vt:lpstr>Deelsessies uitvoeringsstrategie</vt:lpstr>
      <vt:lpstr>Deelsessies</vt:lpstr>
      <vt:lpstr>Hoe verder?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Rozendaal, Bianca</dc:creator>
  <cp:lastModifiedBy>Cédric Deverchere</cp:lastModifiedBy>
  <cp:revision>73</cp:revision>
  <dcterms:created xsi:type="dcterms:W3CDTF">2021-03-29T14:54:49Z</dcterms:created>
  <dcterms:modified xsi:type="dcterms:W3CDTF">2021-06-01T13:42:01Z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0x010100A3754EBE72576A4AA63CC6A5F4C1967F</vt:lpwstr>
  </property>
</Properties>
</file>